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69" r:id="rId3"/>
    <p:sldId id="270" r:id="rId4"/>
    <p:sldId id="271" r:id="rId5"/>
    <p:sldId id="285" r:id="rId6"/>
    <p:sldId id="263" r:id="rId7"/>
    <p:sldId id="260" r:id="rId8"/>
    <p:sldId id="286" r:id="rId9"/>
    <p:sldId id="261" r:id="rId10"/>
    <p:sldId id="284" r:id="rId11"/>
    <p:sldId id="283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268" r:id="rId21"/>
    <p:sldId id="265" r:id="rId22"/>
    <p:sldId id="266" r:id="rId23"/>
    <p:sldId id="301" r:id="rId24"/>
    <p:sldId id="267" r:id="rId25"/>
    <p:sldId id="302" r:id="rId26"/>
    <p:sldId id="303" r:id="rId27"/>
    <p:sldId id="304" r:id="rId28"/>
    <p:sldId id="305" r:id="rId29"/>
    <p:sldId id="306" r:id="rId30"/>
    <p:sldId id="292" r:id="rId31"/>
    <p:sldId id="293" r:id="rId32"/>
    <p:sldId id="300" r:id="rId33"/>
    <p:sldId id="294" r:id="rId34"/>
    <p:sldId id="295" r:id="rId35"/>
    <p:sldId id="296" r:id="rId36"/>
    <p:sldId id="297" r:id="rId37"/>
    <p:sldId id="298" r:id="rId38"/>
    <p:sldId id="299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2" d="100"/>
          <a:sy n="102" d="100"/>
        </p:scale>
        <p:origin x="-1884" y="-3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C921D6-42C4-4A35-B6F1-BAE4EEDB8C84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5CB05D9-5A76-4D7B-AF0B-BA4A993FDE4F}">
      <dgm:prSet phldrT="[Text]"/>
      <dgm:spPr/>
      <dgm:t>
        <a:bodyPr/>
        <a:lstStyle/>
        <a:p>
          <a:r>
            <a:rPr lang="de-DE" dirty="0" err="1" smtClean="0"/>
            <a:t>tinkerforge</a:t>
          </a:r>
          <a:endParaRPr lang="de-DE" dirty="0"/>
        </a:p>
      </dgm:t>
    </dgm:pt>
    <dgm:pt modelId="{623DC253-842C-4A51-95E7-C503AA961C51}" type="parTrans" cxnId="{B2F79FA3-4244-467B-94F2-7318D93DE963}">
      <dgm:prSet/>
      <dgm:spPr/>
      <dgm:t>
        <a:bodyPr/>
        <a:lstStyle/>
        <a:p>
          <a:endParaRPr lang="de-DE"/>
        </a:p>
      </dgm:t>
    </dgm:pt>
    <dgm:pt modelId="{088D012A-44A0-44A4-94F1-E33B2488C8C0}" type="sibTrans" cxnId="{B2F79FA3-4244-467B-94F2-7318D93DE963}">
      <dgm:prSet/>
      <dgm:spPr/>
      <dgm:t>
        <a:bodyPr/>
        <a:lstStyle/>
        <a:p>
          <a:endParaRPr lang="de-DE"/>
        </a:p>
      </dgm:t>
    </dgm:pt>
    <dgm:pt modelId="{4AC9E2D9-D087-4566-8F4C-A6CFB7E9E077}">
      <dgm:prSet phldrT="[Text]"/>
      <dgm:spPr/>
      <dgm:t>
        <a:bodyPr/>
        <a:lstStyle/>
        <a:p>
          <a:r>
            <a:rPr lang="de-DE" dirty="0" smtClean="0"/>
            <a:t>build.sh</a:t>
          </a:r>
          <a:endParaRPr lang="de-DE" dirty="0"/>
        </a:p>
      </dgm:t>
    </dgm:pt>
    <dgm:pt modelId="{B5AF32E8-4595-4372-B26B-656EFCAE219E}" type="parTrans" cxnId="{B077564B-135F-4DB7-AE86-5D549C04C1A5}">
      <dgm:prSet/>
      <dgm:spPr/>
      <dgm:t>
        <a:bodyPr/>
        <a:lstStyle/>
        <a:p>
          <a:endParaRPr lang="de-DE"/>
        </a:p>
      </dgm:t>
    </dgm:pt>
    <dgm:pt modelId="{99EFEC57-7717-43BC-B6F7-081834CEA3A8}" type="sibTrans" cxnId="{B077564B-135F-4DB7-AE86-5D549C04C1A5}">
      <dgm:prSet/>
      <dgm:spPr/>
      <dgm:t>
        <a:bodyPr/>
        <a:lstStyle/>
        <a:p>
          <a:endParaRPr lang="de-DE"/>
        </a:p>
      </dgm:t>
    </dgm:pt>
    <dgm:pt modelId="{3CD4BEFB-1DD0-4D84-9247-6B1E07166E37}">
      <dgm:prSet phldrT="[Text]"/>
      <dgm:spPr/>
      <dgm:t>
        <a:bodyPr/>
        <a:lstStyle/>
        <a:p>
          <a:r>
            <a:rPr lang="de-DE" dirty="0" err="1" smtClean="0"/>
            <a:t>src</a:t>
          </a:r>
          <a:r>
            <a:rPr lang="de-DE" dirty="0" smtClean="0"/>
            <a:t>/</a:t>
          </a:r>
          <a:r>
            <a:rPr lang="de-DE" dirty="0" err="1" smtClean="0"/>
            <a:t>main</a:t>
          </a:r>
          <a:r>
            <a:rPr lang="de-DE" dirty="0" smtClean="0"/>
            <a:t>/</a:t>
          </a:r>
          <a:r>
            <a:rPr lang="de-DE" dirty="0" err="1" smtClean="0"/>
            <a:t>java</a:t>
          </a:r>
          <a:endParaRPr lang="de-DE" dirty="0"/>
        </a:p>
      </dgm:t>
    </dgm:pt>
    <dgm:pt modelId="{C8DB365E-3576-4CEE-8B5E-A9C55DC2966A}" type="parTrans" cxnId="{0CC84A32-F7CA-4C18-A66A-ECDD6FE641FA}">
      <dgm:prSet/>
      <dgm:spPr/>
      <dgm:t>
        <a:bodyPr/>
        <a:lstStyle/>
        <a:p>
          <a:endParaRPr lang="de-DE"/>
        </a:p>
      </dgm:t>
    </dgm:pt>
    <dgm:pt modelId="{7CD88B48-3B86-4F60-97E0-85737CD3DD01}" type="sibTrans" cxnId="{0CC84A32-F7CA-4C18-A66A-ECDD6FE641FA}">
      <dgm:prSet/>
      <dgm:spPr/>
      <dgm:t>
        <a:bodyPr/>
        <a:lstStyle/>
        <a:p>
          <a:endParaRPr lang="de-DE"/>
        </a:p>
      </dgm:t>
    </dgm:pt>
    <dgm:pt modelId="{EE1D3D86-96E9-49B4-A180-31980B5AE2A2}">
      <dgm:prSet phldrT="[Text]"/>
      <dgm:spPr/>
      <dgm:t>
        <a:bodyPr/>
        <a:lstStyle/>
        <a:p>
          <a:r>
            <a:rPr lang="de-DE" dirty="0" err="1" smtClean="0"/>
            <a:t>org</a:t>
          </a:r>
          <a:r>
            <a:rPr lang="de-DE" dirty="0" smtClean="0"/>
            <a:t>/devoxx4kids</a:t>
          </a:r>
          <a:endParaRPr lang="de-DE" dirty="0"/>
        </a:p>
      </dgm:t>
    </dgm:pt>
    <dgm:pt modelId="{46143A84-9D5B-42DD-9550-9AE81AF16E4B}" type="parTrans" cxnId="{E2E255C9-28B9-4440-8B3E-DE10AF97D8BF}">
      <dgm:prSet/>
      <dgm:spPr/>
      <dgm:t>
        <a:bodyPr/>
        <a:lstStyle/>
        <a:p>
          <a:endParaRPr lang="de-DE"/>
        </a:p>
      </dgm:t>
    </dgm:pt>
    <dgm:pt modelId="{BA01D7F2-D212-4610-9DA2-D65B12091256}" type="sibTrans" cxnId="{E2E255C9-28B9-4440-8B3E-DE10AF97D8BF}">
      <dgm:prSet/>
      <dgm:spPr/>
      <dgm:t>
        <a:bodyPr/>
        <a:lstStyle/>
        <a:p>
          <a:endParaRPr lang="de-DE"/>
        </a:p>
      </dgm:t>
    </dgm:pt>
    <dgm:pt modelId="{9741ACF1-ADBE-4960-9316-C12A2A2967BD}">
      <dgm:prSet phldrT="[Text]"/>
      <dgm:spPr/>
      <dgm:t>
        <a:bodyPr/>
        <a:lstStyle/>
        <a:p>
          <a:r>
            <a:rPr lang="de-DE" dirty="0" smtClean="0"/>
            <a:t>Distanz.java</a:t>
          </a:r>
          <a:endParaRPr lang="de-DE" dirty="0"/>
        </a:p>
      </dgm:t>
    </dgm:pt>
    <dgm:pt modelId="{6286C650-AD99-4410-8473-73B315D4EA00}" type="parTrans" cxnId="{6D5D5681-B635-4313-89A4-D6C542080C4F}">
      <dgm:prSet/>
      <dgm:spPr/>
      <dgm:t>
        <a:bodyPr/>
        <a:lstStyle/>
        <a:p>
          <a:endParaRPr lang="de-DE"/>
        </a:p>
      </dgm:t>
    </dgm:pt>
    <dgm:pt modelId="{82B06A15-DD6F-4328-BE83-535BF3C09936}" type="sibTrans" cxnId="{6D5D5681-B635-4313-89A4-D6C542080C4F}">
      <dgm:prSet/>
      <dgm:spPr/>
      <dgm:t>
        <a:bodyPr/>
        <a:lstStyle/>
        <a:p>
          <a:endParaRPr lang="de-DE"/>
        </a:p>
      </dgm:t>
    </dgm:pt>
    <dgm:pt modelId="{DD2E8C8C-B364-408E-8CB1-5E4A89976332}">
      <dgm:prSet phldrT="[Text]"/>
      <dgm:spPr/>
      <dgm:t>
        <a:bodyPr/>
        <a:lstStyle/>
        <a:p>
          <a:r>
            <a:rPr lang="de-DE" dirty="0" smtClean="0"/>
            <a:t>Morsen.java</a:t>
          </a:r>
          <a:endParaRPr lang="de-DE" dirty="0"/>
        </a:p>
      </dgm:t>
    </dgm:pt>
    <dgm:pt modelId="{EF812529-0AE0-408A-8EAE-5AED4A4FF26B}" type="parTrans" cxnId="{CCD4354A-D663-453E-BB02-D9C3D1EEF284}">
      <dgm:prSet/>
      <dgm:spPr/>
      <dgm:t>
        <a:bodyPr/>
        <a:lstStyle/>
        <a:p>
          <a:endParaRPr lang="de-DE"/>
        </a:p>
      </dgm:t>
    </dgm:pt>
    <dgm:pt modelId="{5AF97E79-0962-4E13-AF1D-525FCA2DE350}" type="sibTrans" cxnId="{CCD4354A-D663-453E-BB02-D9C3D1EEF284}">
      <dgm:prSet/>
      <dgm:spPr/>
      <dgm:t>
        <a:bodyPr/>
        <a:lstStyle/>
        <a:p>
          <a:endParaRPr lang="de-DE"/>
        </a:p>
      </dgm:t>
    </dgm:pt>
    <dgm:pt modelId="{C64700E6-1CFF-44A9-9852-A4EAB85E766C}">
      <dgm:prSet phldrT="[Text]"/>
      <dgm:spPr/>
      <dgm:t>
        <a:bodyPr/>
        <a:lstStyle/>
        <a:p>
          <a:r>
            <a:rPr lang="de-DE" smtClean="0"/>
            <a:t>SesamOeffneDich.java</a:t>
          </a:r>
          <a:endParaRPr lang="de-DE" dirty="0"/>
        </a:p>
      </dgm:t>
    </dgm:pt>
    <dgm:pt modelId="{161EB5D8-9238-4B15-9858-F3260785EDE5}" type="parTrans" cxnId="{4EF2FFFC-9CAE-49A4-B3F2-0530096F4386}">
      <dgm:prSet/>
      <dgm:spPr/>
      <dgm:t>
        <a:bodyPr/>
        <a:lstStyle/>
        <a:p>
          <a:endParaRPr lang="de-DE"/>
        </a:p>
      </dgm:t>
    </dgm:pt>
    <dgm:pt modelId="{6C95DF2F-2CF4-417F-997E-FEE3A57945CF}" type="sibTrans" cxnId="{4EF2FFFC-9CAE-49A4-B3F2-0530096F4386}">
      <dgm:prSet/>
      <dgm:spPr/>
      <dgm:t>
        <a:bodyPr/>
        <a:lstStyle/>
        <a:p>
          <a:endParaRPr lang="de-DE"/>
        </a:p>
      </dgm:t>
    </dgm:pt>
    <dgm:pt modelId="{3455C3B9-D9E2-499C-802D-FE92180DB378}">
      <dgm:prSet phldrT="[Text]"/>
      <dgm:spPr/>
      <dgm:t>
        <a:bodyPr/>
        <a:lstStyle/>
        <a:p>
          <a:r>
            <a:rPr lang="de-DE" smtClean="0"/>
            <a:t>…</a:t>
          </a:r>
          <a:endParaRPr lang="de-DE" dirty="0"/>
        </a:p>
      </dgm:t>
    </dgm:pt>
    <dgm:pt modelId="{1BD82887-E54C-4555-A4CD-19C46E2EDD68}" type="parTrans" cxnId="{1286608B-EED0-44CC-9031-F10321AB3529}">
      <dgm:prSet/>
      <dgm:spPr/>
      <dgm:t>
        <a:bodyPr/>
        <a:lstStyle/>
        <a:p>
          <a:endParaRPr lang="de-DE"/>
        </a:p>
      </dgm:t>
    </dgm:pt>
    <dgm:pt modelId="{D49E9CF9-6E50-436F-84BE-9B12596CC823}" type="sibTrans" cxnId="{1286608B-EED0-44CC-9031-F10321AB3529}">
      <dgm:prSet/>
      <dgm:spPr/>
      <dgm:t>
        <a:bodyPr/>
        <a:lstStyle/>
        <a:p>
          <a:endParaRPr lang="de-DE"/>
        </a:p>
      </dgm:t>
    </dgm:pt>
    <dgm:pt modelId="{B5AD7561-0357-47D9-8BA9-A380148568B0}" type="pres">
      <dgm:prSet presAssocID="{92C921D6-42C4-4A35-B6F1-BAE4EEDB8C84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D3248C5B-4818-4EFA-A186-1D3A39125F89}" type="pres">
      <dgm:prSet presAssocID="{A5CB05D9-5A76-4D7B-AF0B-BA4A993FDE4F}" presName="root1" presStyleCnt="0"/>
      <dgm:spPr/>
    </dgm:pt>
    <dgm:pt modelId="{A634C017-E495-4305-8AB5-210AF3FD81AA}" type="pres">
      <dgm:prSet presAssocID="{A5CB05D9-5A76-4D7B-AF0B-BA4A993FDE4F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AC1853BE-8CCF-4E11-98E1-837830EF84A4}" type="pres">
      <dgm:prSet presAssocID="{A5CB05D9-5A76-4D7B-AF0B-BA4A993FDE4F}" presName="level2hierChild" presStyleCnt="0"/>
      <dgm:spPr/>
    </dgm:pt>
    <dgm:pt modelId="{0BB16407-F5A2-43A2-BB92-BFB64FC5ECA3}" type="pres">
      <dgm:prSet presAssocID="{B5AF32E8-4595-4372-B26B-656EFCAE219E}" presName="conn2-1" presStyleLbl="parChTrans1D2" presStyleIdx="0" presStyleCnt="2"/>
      <dgm:spPr/>
      <dgm:t>
        <a:bodyPr/>
        <a:lstStyle/>
        <a:p>
          <a:endParaRPr lang="de-DE"/>
        </a:p>
      </dgm:t>
    </dgm:pt>
    <dgm:pt modelId="{1A577EC7-8B79-47A0-A403-DBDAF3A61B58}" type="pres">
      <dgm:prSet presAssocID="{B5AF32E8-4595-4372-B26B-656EFCAE219E}" presName="connTx" presStyleLbl="parChTrans1D2" presStyleIdx="0" presStyleCnt="2"/>
      <dgm:spPr/>
      <dgm:t>
        <a:bodyPr/>
        <a:lstStyle/>
        <a:p>
          <a:endParaRPr lang="de-DE"/>
        </a:p>
      </dgm:t>
    </dgm:pt>
    <dgm:pt modelId="{F10DC95C-71C3-4938-87A3-7B41C0F0A3DB}" type="pres">
      <dgm:prSet presAssocID="{4AC9E2D9-D087-4566-8F4C-A6CFB7E9E077}" presName="root2" presStyleCnt="0"/>
      <dgm:spPr/>
    </dgm:pt>
    <dgm:pt modelId="{E324649D-9D6E-4D6E-8962-5136EA252DDB}" type="pres">
      <dgm:prSet presAssocID="{4AC9E2D9-D087-4566-8F4C-A6CFB7E9E077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3B356A96-FA1C-48C3-AECA-FD9F9E7BA69E}" type="pres">
      <dgm:prSet presAssocID="{4AC9E2D9-D087-4566-8F4C-A6CFB7E9E077}" presName="level3hierChild" presStyleCnt="0"/>
      <dgm:spPr/>
    </dgm:pt>
    <dgm:pt modelId="{A706E0F5-EC29-43AC-98AA-D081595C72DB}" type="pres">
      <dgm:prSet presAssocID="{C8DB365E-3576-4CEE-8B5E-A9C55DC2966A}" presName="conn2-1" presStyleLbl="parChTrans1D2" presStyleIdx="1" presStyleCnt="2"/>
      <dgm:spPr/>
      <dgm:t>
        <a:bodyPr/>
        <a:lstStyle/>
        <a:p>
          <a:endParaRPr lang="de-DE"/>
        </a:p>
      </dgm:t>
    </dgm:pt>
    <dgm:pt modelId="{D2AEF8AA-590A-4797-8989-38CFEBF7E324}" type="pres">
      <dgm:prSet presAssocID="{C8DB365E-3576-4CEE-8B5E-A9C55DC2966A}" presName="connTx" presStyleLbl="parChTrans1D2" presStyleIdx="1" presStyleCnt="2"/>
      <dgm:spPr/>
      <dgm:t>
        <a:bodyPr/>
        <a:lstStyle/>
        <a:p>
          <a:endParaRPr lang="de-DE"/>
        </a:p>
      </dgm:t>
    </dgm:pt>
    <dgm:pt modelId="{5AA9D5B0-EAA8-4C81-875D-7EA844551F3F}" type="pres">
      <dgm:prSet presAssocID="{3CD4BEFB-1DD0-4D84-9247-6B1E07166E37}" presName="root2" presStyleCnt="0"/>
      <dgm:spPr/>
    </dgm:pt>
    <dgm:pt modelId="{E6ACD573-87AE-4897-BA7C-C0641CB159ED}" type="pres">
      <dgm:prSet presAssocID="{3CD4BEFB-1DD0-4D84-9247-6B1E07166E37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9EF48B2C-85F8-4CEA-8391-8F9EEACDE1EE}" type="pres">
      <dgm:prSet presAssocID="{3CD4BEFB-1DD0-4D84-9247-6B1E07166E37}" presName="level3hierChild" presStyleCnt="0"/>
      <dgm:spPr/>
    </dgm:pt>
    <dgm:pt modelId="{7939B19D-1FEB-481F-84E5-3816C5CA6B51}" type="pres">
      <dgm:prSet presAssocID="{46143A84-9D5B-42DD-9550-9AE81AF16E4B}" presName="conn2-1" presStyleLbl="parChTrans1D3" presStyleIdx="0" presStyleCnt="1"/>
      <dgm:spPr/>
      <dgm:t>
        <a:bodyPr/>
        <a:lstStyle/>
        <a:p>
          <a:endParaRPr lang="de-DE"/>
        </a:p>
      </dgm:t>
    </dgm:pt>
    <dgm:pt modelId="{3D591383-4BDC-48B1-B40E-75E087BD7416}" type="pres">
      <dgm:prSet presAssocID="{46143A84-9D5B-42DD-9550-9AE81AF16E4B}" presName="connTx" presStyleLbl="parChTrans1D3" presStyleIdx="0" presStyleCnt="1"/>
      <dgm:spPr/>
      <dgm:t>
        <a:bodyPr/>
        <a:lstStyle/>
        <a:p>
          <a:endParaRPr lang="de-DE"/>
        </a:p>
      </dgm:t>
    </dgm:pt>
    <dgm:pt modelId="{781F010B-E9A5-41E2-9DFB-5FB1BFAE21F8}" type="pres">
      <dgm:prSet presAssocID="{EE1D3D86-96E9-49B4-A180-31980B5AE2A2}" presName="root2" presStyleCnt="0"/>
      <dgm:spPr/>
    </dgm:pt>
    <dgm:pt modelId="{88B5AD56-9D57-4027-91D2-F95C5E7F02CC}" type="pres">
      <dgm:prSet presAssocID="{EE1D3D86-96E9-49B4-A180-31980B5AE2A2}" presName="LevelTwoTextNode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80177346-5997-4258-998C-3FDD4064DD7D}" type="pres">
      <dgm:prSet presAssocID="{EE1D3D86-96E9-49B4-A180-31980B5AE2A2}" presName="level3hierChild" presStyleCnt="0"/>
      <dgm:spPr/>
    </dgm:pt>
    <dgm:pt modelId="{B96FD8F7-6B11-4445-A40F-7F3AEB3AA099}" type="pres">
      <dgm:prSet presAssocID="{6286C650-AD99-4410-8473-73B315D4EA00}" presName="conn2-1" presStyleLbl="parChTrans1D4" presStyleIdx="0" presStyleCnt="4"/>
      <dgm:spPr/>
      <dgm:t>
        <a:bodyPr/>
        <a:lstStyle/>
        <a:p>
          <a:endParaRPr lang="de-DE"/>
        </a:p>
      </dgm:t>
    </dgm:pt>
    <dgm:pt modelId="{749E4789-E299-44F9-8154-A0715E21CF67}" type="pres">
      <dgm:prSet presAssocID="{6286C650-AD99-4410-8473-73B315D4EA00}" presName="connTx" presStyleLbl="parChTrans1D4" presStyleIdx="0" presStyleCnt="4"/>
      <dgm:spPr/>
      <dgm:t>
        <a:bodyPr/>
        <a:lstStyle/>
        <a:p>
          <a:endParaRPr lang="de-DE"/>
        </a:p>
      </dgm:t>
    </dgm:pt>
    <dgm:pt modelId="{0924428B-3879-462E-A0C9-2889DFEA7A85}" type="pres">
      <dgm:prSet presAssocID="{9741ACF1-ADBE-4960-9316-C12A2A2967BD}" presName="root2" presStyleCnt="0"/>
      <dgm:spPr/>
    </dgm:pt>
    <dgm:pt modelId="{DF3195D6-F214-402F-A61F-376CDD11FD5C}" type="pres">
      <dgm:prSet presAssocID="{9741ACF1-ADBE-4960-9316-C12A2A2967BD}" presName="LevelTwoTextNode" presStyleLbl="node4" presStyleIdx="0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377B001E-8F91-4AF6-8CF2-D336E250AD85}" type="pres">
      <dgm:prSet presAssocID="{9741ACF1-ADBE-4960-9316-C12A2A2967BD}" presName="level3hierChild" presStyleCnt="0"/>
      <dgm:spPr/>
    </dgm:pt>
    <dgm:pt modelId="{A11EE185-55D8-4468-94EE-369AECEF408D}" type="pres">
      <dgm:prSet presAssocID="{EF812529-0AE0-408A-8EAE-5AED4A4FF26B}" presName="conn2-1" presStyleLbl="parChTrans1D4" presStyleIdx="1" presStyleCnt="4"/>
      <dgm:spPr/>
      <dgm:t>
        <a:bodyPr/>
        <a:lstStyle/>
        <a:p>
          <a:endParaRPr lang="de-DE"/>
        </a:p>
      </dgm:t>
    </dgm:pt>
    <dgm:pt modelId="{0CA74318-298A-4EE8-97F1-1FDE8AE4BC01}" type="pres">
      <dgm:prSet presAssocID="{EF812529-0AE0-408A-8EAE-5AED4A4FF26B}" presName="connTx" presStyleLbl="parChTrans1D4" presStyleIdx="1" presStyleCnt="4"/>
      <dgm:spPr/>
      <dgm:t>
        <a:bodyPr/>
        <a:lstStyle/>
        <a:p>
          <a:endParaRPr lang="de-DE"/>
        </a:p>
      </dgm:t>
    </dgm:pt>
    <dgm:pt modelId="{C9A283D1-B751-418D-AE4C-C9EB8E6CB078}" type="pres">
      <dgm:prSet presAssocID="{DD2E8C8C-B364-408E-8CB1-5E4A89976332}" presName="root2" presStyleCnt="0"/>
      <dgm:spPr/>
    </dgm:pt>
    <dgm:pt modelId="{D1DA8F8D-36D0-48F3-BC76-5D5C4E5497FD}" type="pres">
      <dgm:prSet presAssocID="{DD2E8C8C-B364-408E-8CB1-5E4A89976332}" presName="LevelTwoTextNode" presStyleLbl="node4" presStyleIdx="1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526CBD12-068F-454A-93E8-2E7AC03784F0}" type="pres">
      <dgm:prSet presAssocID="{DD2E8C8C-B364-408E-8CB1-5E4A89976332}" presName="level3hierChild" presStyleCnt="0"/>
      <dgm:spPr/>
    </dgm:pt>
    <dgm:pt modelId="{E2A369C0-DEAB-497B-BD52-9EBB1B73FFAF}" type="pres">
      <dgm:prSet presAssocID="{161EB5D8-9238-4B15-9858-F3260785EDE5}" presName="conn2-1" presStyleLbl="parChTrans1D4" presStyleIdx="2" presStyleCnt="4"/>
      <dgm:spPr/>
      <dgm:t>
        <a:bodyPr/>
        <a:lstStyle/>
        <a:p>
          <a:endParaRPr lang="de-DE"/>
        </a:p>
      </dgm:t>
    </dgm:pt>
    <dgm:pt modelId="{01C6E0AC-41BB-4D27-8ABB-EF848D43B1CA}" type="pres">
      <dgm:prSet presAssocID="{161EB5D8-9238-4B15-9858-F3260785EDE5}" presName="connTx" presStyleLbl="parChTrans1D4" presStyleIdx="2" presStyleCnt="4"/>
      <dgm:spPr/>
      <dgm:t>
        <a:bodyPr/>
        <a:lstStyle/>
        <a:p>
          <a:endParaRPr lang="de-DE"/>
        </a:p>
      </dgm:t>
    </dgm:pt>
    <dgm:pt modelId="{B9E62E92-8375-4CD3-A9F1-DBDC7709EF58}" type="pres">
      <dgm:prSet presAssocID="{C64700E6-1CFF-44A9-9852-A4EAB85E766C}" presName="root2" presStyleCnt="0"/>
      <dgm:spPr/>
    </dgm:pt>
    <dgm:pt modelId="{4B9AD112-2B05-41B8-B700-CC8843838E37}" type="pres">
      <dgm:prSet presAssocID="{C64700E6-1CFF-44A9-9852-A4EAB85E766C}" presName="LevelTwoTextNode" presStyleLbl="node4" presStyleIdx="2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033C873D-B327-4154-8D44-11A87910FB3E}" type="pres">
      <dgm:prSet presAssocID="{C64700E6-1CFF-44A9-9852-A4EAB85E766C}" presName="level3hierChild" presStyleCnt="0"/>
      <dgm:spPr/>
    </dgm:pt>
    <dgm:pt modelId="{C30A333F-B748-45F3-9802-4E2C9C8340B6}" type="pres">
      <dgm:prSet presAssocID="{1BD82887-E54C-4555-A4CD-19C46E2EDD68}" presName="conn2-1" presStyleLbl="parChTrans1D4" presStyleIdx="3" presStyleCnt="4"/>
      <dgm:spPr/>
      <dgm:t>
        <a:bodyPr/>
        <a:lstStyle/>
        <a:p>
          <a:endParaRPr lang="de-DE"/>
        </a:p>
      </dgm:t>
    </dgm:pt>
    <dgm:pt modelId="{DF570980-4E4A-474B-8EBE-58AC407EF23A}" type="pres">
      <dgm:prSet presAssocID="{1BD82887-E54C-4555-A4CD-19C46E2EDD68}" presName="connTx" presStyleLbl="parChTrans1D4" presStyleIdx="3" presStyleCnt="4"/>
      <dgm:spPr/>
      <dgm:t>
        <a:bodyPr/>
        <a:lstStyle/>
        <a:p>
          <a:endParaRPr lang="de-DE"/>
        </a:p>
      </dgm:t>
    </dgm:pt>
    <dgm:pt modelId="{A49D7E6B-3546-46B9-8E98-126CDA4AAD3E}" type="pres">
      <dgm:prSet presAssocID="{3455C3B9-D9E2-499C-802D-FE92180DB378}" presName="root2" presStyleCnt="0"/>
      <dgm:spPr/>
    </dgm:pt>
    <dgm:pt modelId="{58DF324B-17D6-4643-AC20-F1E93F6ACD16}" type="pres">
      <dgm:prSet presAssocID="{3455C3B9-D9E2-499C-802D-FE92180DB378}" presName="LevelTwoTextNode" presStyleLbl="node4" presStyleIdx="3" presStyleCnt="4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FD152BA0-3199-4193-BBA2-C3FAD9C64B45}" type="pres">
      <dgm:prSet presAssocID="{3455C3B9-D9E2-499C-802D-FE92180DB378}" presName="level3hierChild" presStyleCnt="0"/>
      <dgm:spPr/>
    </dgm:pt>
  </dgm:ptLst>
  <dgm:cxnLst>
    <dgm:cxn modelId="{E2E255C9-28B9-4440-8B3E-DE10AF97D8BF}" srcId="{3CD4BEFB-1DD0-4D84-9247-6B1E07166E37}" destId="{EE1D3D86-96E9-49B4-A180-31980B5AE2A2}" srcOrd="0" destOrd="0" parTransId="{46143A84-9D5B-42DD-9550-9AE81AF16E4B}" sibTransId="{BA01D7F2-D212-4610-9DA2-D65B12091256}"/>
    <dgm:cxn modelId="{E266B74D-0E1A-432D-AB81-B1A2F3F6283A}" type="presOf" srcId="{1BD82887-E54C-4555-A4CD-19C46E2EDD68}" destId="{DF570980-4E4A-474B-8EBE-58AC407EF23A}" srcOrd="1" destOrd="0" presId="urn:microsoft.com/office/officeart/2005/8/layout/hierarchy2"/>
    <dgm:cxn modelId="{4B7C7F77-79D3-4687-8C72-D3B44DA2B467}" type="presOf" srcId="{B5AF32E8-4595-4372-B26B-656EFCAE219E}" destId="{0BB16407-F5A2-43A2-BB92-BFB64FC5ECA3}" srcOrd="0" destOrd="0" presId="urn:microsoft.com/office/officeart/2005/8/layout/hierarchy2"/>
    <dgm:cxn modelId="{52039A35-5CFF-4B14-B2E9-525AD8413598}" type="presOf" srcId="{C8DB365E-3576-4CEE-8B5E-A9C55DC2966A}" destId="{A706E0F5-EC29-43AC-98AA-D081595C72DB}" srcOrd="0" destOrd="0" presId="urn:microsoft.com/office/officeart/2005/8/layout/hierarchy2"/>
    <dgm:cxn modelId="{D16FA673-9BE9-4572-8F46-92150B0387EF}" type="presOf" srcId="{161EB5D8-9238-4B15-9858-F3260785EDE5}" destId="{E2A369C0-DEAB-497B-BD52-9EBB1B73FFAF}" srcOrd="0" destOrd="0" presId="urn:microsoft.com/office/officeart/2005/8/layout/hierarchy2"/>
    <dgm:cxn modelId="{4EF2FFFC-9CAE-49A4-B3F2-0530096F4386}" srcId="{EE1D3D86-96E9-49B4-A180-31980B5AE2A2}" destId="{C64700E6-1CFF-44A9-9852-A4EAB85E766C}" srcOrd="2" destOrd="0" parTransId="{161EB5D8-9238-4B15-9858-F3260785EDE5}" sibTransId="{6C95DF2F-2CF4-417F-997E-FEE3A57945CF}"/>
    <dgm:cxn modelId="{38987CA8-6EE8-4A82-B4FD-E7DC46619334}" type="presOf" srcId="{92C921D6-42C4-4A35-B6F1-BAE4EEDB8C84}" destId="{B5AD7561-0357-47D9-8BA9-A380148568B0}" srcOrd="0" destOrd="0" presId="urn:microsoft.com/office/officeart/2005/8/layout/hierarchy2"/>
    <dgm:cxn modelId="{B2F79FA3-4244-467B-94F2-7318D93DE963}" srcId="{92C921D6-42C4-4A35-B6F1-BAE4EEDB8C84}" destId="{A5CB05D9-5A76-4D7B-AF0B-BA4A993FDE4F}" srcOrd="0" destOrd="0" parTransId="{623DC253-842C-4A51-95E7-C503AA961C51}" sibTransId="{088D012A-44A0-44A4-94F1-E33B2488C8C0}"/>
    <dgm:cxn modelId="{1A3CA901-5F29-49BF-BEB1-DE84D8E1C819}" type="presOf" srcId="{1BD82887-E54C-4555-A4CD-19C46E2EDD68}" destId="{C30A333F-B748-45F3-9802-4E2C9C8340B6}" srcOrd="0" destOrd="0" presId="urn:microsoft.com/office/officeart/2005/8/layout/hierarchy2"/>
    <dgm:cxn modelId="{EF28789A-8115-4285-84ED-79F051F18150}" type="presOf" srcId="{EF812529-0AE0-408A-8EAE-5AED4A4FF26B}" destId="{A11EE185-55D8-4468-94EE-369AECEF408D}" srcOrd="0" destOrd="0" presId="urn:microsoft.com/office/officeart/2005/8/layout/hierarchy2"/>
    <dgm:cxn modelId="{8E0442DD-7917-496F-886B-EAEAFE143135}" type="presOf" srcId="{46143A84-9D5B-42DD-9550-9AE81AF16E4B}" destId="{7939B19D-1FEB-481F-84E5-3816C5CA6B51}" srcOrd="0" destOrd="0" presId="urn:microsoft.com/office/officeart/2005/8/layout/hierarchy2"/>
    <dgm:cxn modelId="{336A1615-D5C6-4168-B104-F4E7B1106DBF}" type="presOf" srcId="{A5CB05D9-5A76-4D7B-AF0B-BA4A993FDE4F}" destId="{A634C017-E495-4305-8AB5-210AF3FD81AA}" srcOrd="0" destOrd="0" presId="urn:microsoft.com/office/officeart/2005/8/layout/hierarchy2"/>
    <dgm:cxn modelId="{4FC0F816-F8CE-4550-B2EB-475FEA171EA1}" type="presOf" srcId="{DD2E8C8C-B364-408E-8CB1-5E4A89976332}" destId="{D1DA8F8D-36D0-48F3-BC76-5D5C4E5497FD}" srcOrd="0" destOrd="0" presId="urn:microsoft.com/office/officeart/2005/8/layout/hierarchy2"/>
    <dgm:cxn modelId="{CCD4354A-D663-453E-BB02-D9C3D1EEF284}" srcId="{EE1D3D86-96E9-49B4-A180-31980B5AE2A2}" destId="{DD2E8C8C-B364-408E-8CB1-5E4A89976332}" srcOrd="1" destOrd="0" parTransId="{EF812529-0AE0-408A-8EAE-5AED4A4FF26B}" sibTransId="{5AF97E79-0962-4E13-AF1D-525FCA2DE350}"/>
    <dgm:cxn modelId="{87C10224-5340-4D8C-8BD0-1435F9955288}" type="presOf" srcId="{9741ACF1-ADBE-4960-9316-C12A2A2967BD}" destId="{DF3195D6-F214-402F-A61F-376CDD11FD5C}" srcOrd="0" destOrd="0" presId="urn:microsoft.com/office/officeart/2005/8/layout/hierarchy2"/>
    <dgm:cxn modelId="{764F63B5-6F5A-4685-9669-DADCDF0A58BA}" type="presOf" srcId="{4AC9E2D9-D087-4566-8F4C-A6CFB7E9E077}" destId="{E324649D-9D6E-4D6E-8962-5136EA252DDB}" srcOrd="0" destOrd="0" presId="urn:microsoft.com/office/officeart/2005/8/layout/hierarchy2"/>
    <dgm:cxn modelId="{0F2FA048-0F69-40D2-9BD4-A7CDA9671658}" type="presOf" srcId="{3455C3B9-D9E2-499C-802D-FE92180DB378}" destId="{58DF324B-17D6-4643-AC20-F1E93F6ACD16}" srcOrd="0" destOrd="0" presId="urn:microsoft.com/office/officeart/2005/8/layout/hierarchy2"/>
    <dgm:cxn modelId="{1286608B-EED0-44CC-9031-F10321AB3529}" srcId="{EE1D3D86-96E9-49B4-A180-31980B5AE2A2}" destId="{3455C3B9-D9E2-499C-802D-FE92180DB378}" srcOrd="3" destOrd="0" parTransId="{1BD82887-E54C-4555-A4CD-19C46E2EDD68}" sibTransId="{D49E9CF9-6E50-436F-84BE-9B12596CC823}"/>
    <dgm:cxn modelId="{453D4F33-E46C-40F3-A46B-8FD23B6F43C5}" type="presOf" srcId="{EE1D3D86-96E9-49B4-A180-31980B5AE2A2}" destId="{88B5AD56-9D57-4027-91D2-F95C5E7F02CC}" srcOrd="0" destOrd="0" presId="urn:microsoft.com/office/officeart/2005/8/layout/hierarchy2"/>
    <dgm:cxn modelId="{3B36FBA6-C17C-472A-A828-297213E0EA2C}" type="presOf" srcId="{EF812529-0AE0-408A-8EAE-5AED4A4FF26B}" destId="{0CA74318-298A-4EE8-97F1-1FDE8AE4BC01}" srcOrd="1" destOrd="0" presId="urn:microsoft.com/office/officeart/2005/8/layout/hierarchy2"/>
    <dgm:cxn modelId="{A14F6C45-4B9F-4028-A1DA-3718E3623FF6}" type="presOf" srcId="{C64700E6-1CFF-44A9-9852-A4EAB85E766C}" destId="{4B9AD112-2B05-41B8-B700-CC8843838E37}" srcOrd="0" destOrd="0" presId="urn:microsoft.com/office/officeart/2005/8/layout/hierarchy2"/>
    <dgm:cxn modelId="{0CC84A32-F7CA-4C18-A66A-ECDD6FE641FA}" srcId="{A5CB05D9-5A76-4D7B-AF0B-BA4A993FDE4F}" destId="{3CD4BEFB-1DD0-4D84-9247-6B1E07166E37}" srcOrd="1" destOrd="0" parTransId="{C8DB365E-3576-4CEE-8B5E-A9C55DC2966A}" sibTransId="{7CD88B48-3B86-4F60-97E0-85737CD3DD01}"/>
    <dgm:cxn modelId="{742E488F-2439-4EDA-AF26-676FE20ADDE9}" type="presOf" srcId="{161EB5D8-9238-4B15-9858-F3260785EDE5}" destId="{01C6E0AC-41BB-4D27-8ABB-EF848D43B1CA}" srcOrd="1" destOrd="0" presId="urn:microsoft.com/office/officeart/2005/8/layout/hierarchy2"/>
    <dgm:cxn modelId="{B077564B-135F-4DB7-AE86-5D549C04C1A5}" srcId="{A5CB05D9-5A76-4D7B-AF0B-BA4A993FDE4F}" destId="{4AC9E2D9-D087-4566-8F4C-A6CFB7E9E077}" srcOrd="0" destOrd="0" parTransId="{B5AF32E8-4595-4372-B26B-656EFCAE219E}" sibTransId="{99EFEC57-7717-43BC-B6F7-081834CEA3A8}"/>
    <dgm:cxn modelId="{79DEF8B5-DB77-445F-A98F-5698C21AEAD6}" type="presOf" srcId="{3CD4BEFB-1DD0-4D84-9247-6B1E07166E37}" destId="{E6ACD573-87AE-4897-BA7C-C0641CB159ED}" srcOrd="0" destOrd="0" presId="urn:microsoft.com/office/officeart/2005/8/layout/hierarchy2"/>
    <dgm:cxn modelId="{7584C227-C12C-44F8-A25A-E2AB3AC6E75E}" type="presOf" srcId="{6286C650-AD99-4410-8473-73B315D4EA00}" destId="{749E4789-E299-44F9-8154-A0715E21CF67}" srcOrd="1" destOrd="0" presId="urn:microsoft.com/office/officeart/2005/8/layout/hierarchy2"/>
    <dgm:cxn modelId="{DCD4374D-5EF9-4180-A2CD-2574DAC9E581}" type="presOf" srcId="{B5AF32E8-4595-4372-B26B-656EFCAE219E}" destId="{1A577EC7-8B79-47A0-A403-DBDAF3A61B58}" srcOrd="1" destOrd="0" presId="urn:microsoft.com/office/officeart/2005/8/layout/hierarchy2"/>
    <dgm:cxn modelId="{AA68052A-6790-4586-8095-1E7A89DAB902}" type="presOf" srcId="{6286C650-AD99-4410-8473-73B315D4EA00}" destId="{B96FD8F7-6B11-4445-A40F-7F3AEB3AA099}" srcOrd="0" destOrd="0" presId="urn:microsoft.com/office/officeart/2005/8/layout/hierarchy2"/>
    <dgm:cxn modelId="{56A7C714-544C-4C50-A46D-60150CB5C89D}" type="presOf" srcId="{46143A84-9D5B-42DD-9550-9AE81AF16E4B}" destId="{3D591383-4BDC-48B1-B40E-75E087BD7416}" srcOrd="1" destOrd="0" presId="urn:microsoft.com/office/officeart/2005/8/layout/hierarchy2"/>
    <dgm:cxn modelId="{75473AA4-250E-43E5-B257-3EE1BDE055B0}" type="presOf" srcId="{C8DB365E-3576-4CEE-8B5E-A9C55DC2966A}" destId="{D2AEF8AA-590A-4797-8989-38CFEBF7E324}" srcOrd="1" destOrd="0" presId="urn:microsoft.com/office/officeart/2005/8/layout/hierarchy2"/>
    <dgm:cxn modelId="{6D5D5681-B635-4313-89A4-D6C542080C4F}" srcId="{EE1D3D86-96E9-49B4-A180-31980B5AE2A2}" destId="{9741ACF1-ADBE-4960-9316-C12A2A2967BD}" srcOrd="0" destOrd="0" parTransId="{6286C650-AD99-4410-8473-73B315D4EA00}" sibTransId="{82B06A15-DD6F-4328-BE83-535BF3C09936}"/>
    <dgm:cxn modelId="{703E7DFC-25E2-45E7-B770-32C91AC352BA}" type="presParOf" srcId="{B5AD7561-0357-47D9-8BA9-A380148568B0}" destId="{D3248C5B-4818-4EFA-A186-1D3A39125F89}" srcOrd="0" destOrd="0" presId="urn:microsoft.com/office/officeart/2005/8/layout/hierarchy2"/>
    <dgm:cxn modelId="{209B8E3D-A4D3-4015-9376-9CF9A0B281A0}" type="presParOf" srcId="{D3248C5B-4818-4EFA-A186-1D3A39125F89}" destId="{A634C017-E495-4305-8AB5-210AF3FD81AA}" srcOrd="0" destOrd="0" presId="urn:microsoft.com/office/officeart/2005/8/layout/hierarchy2"/>
    <dgm:cxn modelId="{455346D3-DB04-420C-95C8-AFE8EFDE936E}" type="presParOf" srcId="{D3248C5B-4818-4EFA-A186-1D3A39125F89}" destId="{AC1853BE-8CCF-4E11-98E1-837830EF84A4}" srcOrd="1" destOrd="0" presId="urn:microsoft.com/office/officeart/2005/8/layout/hierarchy2"/>
    <dgm:cxn modelId="{7732B909-9EAB-4BCD-8890-BE2532DA381E}" type="presParOf" srcId="{AC1853BE-8CCF-4E11-98E1-837830EF84A4}" destId="{0BB16407-F5A2-43A2-BB92-BFB64FC5ECA3}" srcOrd="0" destOrd="0" presId="urn:microsoft.com/office/officeart/2005/8/layout/hierarchy2"/>
    <dgm:cxn modelId="{EAC1C670-EEBD-45F4-9E02-4D162AC318EE}" type="presParOf" srcId="{0BB16407-F5A2-43A2-BB92-BFB64FC5ECA3}" destId="{1A577EC7-8B79-47A0-A403-DBDAF3A61B58}" srcOrd="0" destOrd="0" presId="urn:microsoft.com/office/officeart/2005/8/layout/hierarchy2"/>
    <dgm:cxn modelId="{1899DDC9-2F33-4FAD-BE75-5846B85DDAC7}" type="presParOf" srcId="{AC1853BE-8CCF-4E11-98E1-837830EF84A4}" destId="{F10DC95C-71C3-4938-87A3-7B41C0F0A3DB}" srcOrd="1" destOrd="0" presId="urn:microsoft.com/office/officeart/2005/8/layout/hierarchy2"/>
    <dgm:cxn modelId="{9F94A55C-7B47-4BAE-AE45-726C9E2FFF81}" type="presParOf" srcId="{F10DC95C-71C3-4938-87A3-7B41C0F0A3DB}" destId="{E324649D-9D6E-4D6E-8962-5136EA252DDB}" srcOrd="0" destOrd="0" presId="urn:microsoft.com/office/officeart/2005/8/layout/hierarchy2"/>
    <dgm:cxn modelId="{19D55219-A30B-4DD8-A167-DA61BF2D1E65}" type="presParOf" srcId="{F10DC95C-71C3-4938-87A3-7B41C0F0A3DB}" destId="{3B356A96-FA1C-48C3-AECA-FD9F9E7BA69E}" srcOrd="1" destOrd="0" presId="urn:microsoft.com/office/officeart/2005/8/layout/hierarchy2"/>
    <dgm:cxn modelId="{D093C5C7-4AA2-49E2-B636-D734742DBA2A}" type="presParOf" srcId="{AC1853BE-8CCF-4E11-98E1-837830EF84A4}" destId="{A706E0F5-EC29-43AC-98AA-D081595C72DB}" srcOrd="2" destOrd="0" presId="urn:microsoft.com/office/officeart/2005/8/layout/hierarchy2"/>
    <dgm:cxn modelId="{AD9E924F-3D2D-4089-94A7-B3C2BDE6A5A1}" type="presParOf" srcId="{A706E0F5-EC29-43AC-98AA-D081595C72DB}" destId="{D2AEF8AA-590A-4797-8989-38CFEBF7E324}" srcOrd="0" destOrd="0" presId="urn:microsoft.com/office/officeart/2005/8/layout/hierarchy2"/>
    <dgm:cxn modelId="{EE514FD4-D3B5-4E3D-A9A0-ED34C17A7CE9}" type="presParOf" srcId="{AC1853BE-8CCF-4E11-98E1-837830EF84A4}" destId="{5AA9D5B0-EAA8-4C81-875D-7EA844551F3F}" srcOrd="3" destOrd="0" presId="urn:microsoft.com/office/officeart/2005/8/layout/hierarchy2"/>
    <dgm:cxn modelId="{818C118D-4B73-485B-83A8-10F854F45E0D}" type="presParOf" srcId="{5AA9D5B0-EAA8-4C81-875D-7EA844551F3F}" destId="{E6ACD573-87AE-4897-BA7C-C0641CB159ED}" srcOrd="0" destOrd="0" presId="urn:microsoft.com/office/officeart/2005/8/layout/hierarchy2"/>
    <dgm:cxn modelId="{E6B2AD64-772C-4CDC-A85D-6BB28E10E50E}" type="presParOf" srcId="{5AA9D5B0-EAA8-4C81-875D-7EA844551F3F}" destId="{9EF48B2C-85F8-4CEA-8391-8F9EEACDE1EE}" srcOrd="1" destOrd="0" presId="urn:microsoft.com/office/officeart/2005/8/layout/hierarchy2"/>
    <dgm:cxn modelId="{623E808B-0D47-4744-8ACE-359C166F27A9}" type="presParOf" srcId="{9EF48B2C-85F8-4CEA-8391-8F9EEACDE1EE}" destId="{7939B19D-1FEB-481F-84E5-3816C5CA6B51}" srcOrd="0" destOrd="0" presId="urn:microsoft.com/office/officeart/2005/8/layout/hierarchy2"/>
    <dgm:cxn modelId="{7D3D4BE3-9277-499C-ACC7-279016D268FE}" type="presParOf" srcId="{7939B19D-1FEB-481F-84E5-3816C5CA6B51}" destId="{3D591383-4BDC-48B1-B40E-75E087BD7416}" srcOrd="0" destOrd="0" presId="urn:microsoft.com/office/officeart/2005/8/layout/hierarchy2"/>
    <dgm:cxn modelId="{2A2C674D-367B-4766-A741-4947CA323D35}" type="presParOf" srcId="{9EF48B2C-85F8-4CEA-8391-8F9EEACDE1EE}" destId="{781F010B-E9A5-41E2-9DFB-5FB1BFAE21F8}" srcOrd="1" destOrd="0" presId="urn:microsoft.com/office/officeart/2005/8/layout/hierarchy2"/>
    <dgm:cxn modelId="{279B5BB0-5CF5-45BC-A503-1318D3A49E1F}" type="presParOf" srcId="{781F010B-E9A5-41E2-9DFB-5FB1BFAE21F8}" destId="{88B5AD56-9D57-4027-91D2-F95C5E7F02CC}" srcOrd="0" destOrd="0" presId="urn:microsoft.com/office/officeart/2005/8/layout/hierarchy2"/>
    <dgm:cxn modelId="{E2E6035F-AB52-49B5-AC1E-D7150FD02CFC}" type="presParOf" srcId="{781F010B-E9A5-41E2-9DFB-5FB1BFAE21F8}" destId="{80177346-5997-4258-998C-3FDD4064DD7D}" srcOrd="1" destOrd="0" presId="urn:microsoft.com/office/officeart/2005/8/layout/hierarchy2"/>
    <dgm:cxn modelId="{336AEE9A-4800-41F3-8289-FF18A306246F}" type="presParOf" srcId="{80177346-5997-4258-998C-3FDD4064DD7D}" destId="{B96FD8F7-6B11-4445-A40F-7F3AEB3AA099}" srcOrd="0" destOrd="0" presId="urn:microsoft.com/office/officeart/2005/8/layout/hierarchy2"/>
    <dgm:cxn modelId="{B0A58C7D-028D-4F8B-81F6-58BE4B4B49D0}" type="presParOf" srcId="{B96FD8F7-6B11-4445-A40F-7F3AEB3AA099}" destId="{749E4789-E299-44F9-8154-A0715E21CF67}" srcOrd="0" destOrd="0" presId="urn:microsoft.com/office/officeart/2005/8/layout/hierarchy2"/>
    <dgm:cxn modelId="{0E6DD9CE-4C85-4F6F-8D6F-AD5B3084E611}" type="presParOf" srcId="{80177346-5997-4258-998C-3FDD4064DD7D}" destId="{0924428B-3879-462E-A0C9-2889DFEA7A85}" srcOrd="1" destOrd="0" presId="urn:microsoft.com/office/officeart/2005/8/layout/hierarchy2"/>
    <dgm:cxn modelId="{EF7054A1-09CC-4711-B427-7C121FAABB7F}" type="presParOf" srcId="{0924428B-3879-462E-A0C9-2889DFEA7A85}" destId="{DF3195D6-F214-402F-A61F-376CDD11FD5C}" srcOrd="0" destOrd="0" presId="urn:microsoft.com/office/officeart/2005/8/layout/hierarchy2"/>
    <dgm:cxn modelId="{512680AB-69BD-4C48-990C-EC1B470752BD}" type="presParOf" srcId="{0924428B-3879-462E-A0C9-2889DFEA7A85}" destId="{377B001E-8F91-4AF6-8CF2-D336E250AD85}" srcOrd="1" destOrd="0" presId="urn:microsoft.com/office/officeart/2005/8/layout/hierarchy2"/>
    <dgm:cxn modelId="{22B308AD-2DF0-435F-BC1F-C63090B7E8F0}" type="presParOf" srcId="{80177346-5997-4258-998C-3FDD4064DD7D}" destId="{A11EE185-55D8-4468-94EE-369AECEF408D}" srcOrd="2" destOrd="0" presId="urn:microsoft.com/office/officeart/2005/8/layout/hierarchy2"/>
    <dgm:cxn modelId="{D5E5F5DD-8D7D-4298-B035-8789C52D2E5F}" type="presParOf" srcId="{A11EE185-55D8-4468-94EE-369AECEF408D}" destId="{0CA74318-298A-4EE8-97F1-1FDE8AE4BC01}" srcOrd="0" destOrd="0" presId="urn:microsoft.com/office/officeart/2005/8/layout/hierarchy2"/>
    <dgm:cxn modelId="{0FDC1FAD-3F03-45AC-97DC-E1DA1A611559}" type="presParOf" srcId="{80177346-5997-4258-998C-3FDD4064DD7D}" destId="{C9A283D1-B751-418D-AE4C-C9EB8E6CB078}" srcOrd="3" destOrd="0" presId="urn:microsoft.com/office/officeart/2005/8/layout/hierarchy2"/>
    <dgm:cxn modelId="{7DD4AEA1-2A66-405B-94A9-B163BCB9337E}" type="presParOf" srcId="{C9A283D1-B751-418D-AE4C-C9EB8E6CB078}" destId="{D1DA8F8D-36D0-48F3-BC76-5D5C4E5497FD}" srcOrd="0" destOrd="0" presId="urn:microsoft.com/office/officeart/2005/8/layout/hierarchy2"/>
    <dgm:cxn modelId="{D70BBBC1-61D0-4170-8761-CB87BCD725F3}" type="presParOf" srcId="{C9A283D1-B751-418D-AE4C-C9EB8E6CB078}" destId="{526CBD12-068F-454A-93E8-2E7AC03784F0}" srcOrd="1" destOrd="0" presId="urn:microsoft.com/office/officeart/2005/8/layout/hierarchy2"/>
    <dgm:cxn modelId="{A038E346-1C82-43C5-B07E-F5E384C64136}" type="presParOf" srcId="{80177346-5997-4258-998C-3FDD4064DD7D}" destId="{E2A369C0-DEAB-497B-BD52-9EBB1B73FFAF}" srcOrd="4" destOrd="0" presId="urn:microsoft.com/office/officeart/2005/8/layout/hierarchy2"/>
    <dgm:cxn modelId="{F2ECB33B-CD7D-4D8F-B22B-CB0F7E90979D}" type="presParOf" srcId="{E2A369C0-DEAB-497B-BD52-9EBB1B73FFAF}" destId="{01C6E0AC-41BB-4D27-8ABB-EF848D43B1CA}" srcOrd="0" destOrd="0" presId="urn:microsoft.com/office/officeart/2005/8/layout/hierarchy2"/>
    <dgm:cxn modelId="{B37C367D-16D6-4C80-AB4A-913610C64B83}" type="presParOf" srcId="{80177346-5997-4258-998C-3FDD4064DD7D}" destId="{B9E62E92-8375-4CD3-A9F1-DBDC7709EF58}" srcOrd="5" destOrd="0" presId="urn:microsoft.com/office/officeart/2005/8/layout/hierarchy2"/>
    <dgm:cxn modelId="{E12F76C1-A842-42A0-A0AF-A8B2A0D22E63}" type="presParOf" srcId="{B9E62E92-8375-4CD3-A9F1-DBDC7709EF58}" destId="{4B9AD112-2B05-41B8-B700-CC8843838E37}" srcOrd="0" destOrd="0" presId="urn:microsoft.com/office/officeart/2005/8/layout/hierarchy2"/>
    <dgm:cxn modelId="{EACDDE28-B845-4EAD-BF6B-3D91D9CE4094}" type="presParOf" srcId="{B9E62E92-8375-4CD3-A9F1-DBDC7709EF58}" destId="{033C873D-B327-4154-8D44-11A87910FB3E}" srcOrd="1" destOrd="0" presId="urn:microsoft.com/office/officeart/2005/8/layout/hierarchy2"/>
    <dgm:cxn modelId="{A2C0C45D-BE30-46D4-9256-15A275D2C4EA}" type="presParOf" srcId="{80177346-5997-4258-998C-3FDD4064DD7D}" destId="{C30A333F-B748-45F3-9802-4E2C9C8340B6}" srcOrd="6" destOrd="0" presId="urn:microsoft.com/office/officeart/2005/8/layout/hierarchy2"/>
    <dgm:cxn modelId="{2705287F-7748-406B-9CB0-2BD3805B12F4}" type="presParOf" srcId="{C30A333F-B748-45F3-9802-4E2C9C8340B6}" destId="{DF570980-4E4A-474B-8EBE-58AC407EF23A}" srcOrd="0" destOrd="0" presId="urn:microsoft.com/office/officeart/2005/8/layout/hierarchy2"/>
    <dgm:cxn modelId="{8A5772CA-4CB5-4434-AC31-BB4CE71F528A}" type="presParOf" srcId="{80177346-5997-4258-998C-3FDD4064DD7D}" destId="{A49D7E6B-3546-46B9-8E98-126CDA4AAD3E}" srcOrd="7" destOrd="0" presId="urn:microsoft.com/office/officeart/2005/8/layout/hierarchy2"/>
    <dgm:cxn modelId="{54F8FD22-4F82-4275-B502-DAB5C517C9DE}" type="presParOf" srcId="{A49D7E6B-3546-46B9-8E98-126CDA4AAD3E}" destId="{58DF324B-17D6-4643-AC20-F1E93F6ACD16}" srcOrd="0" destOrd="0" presId="urn:microsoft.com/office/officeart/2005/8/layout/hierarchy2"/>
    <dgm:cxn modelId="{AEA81989-C70A-4D81-94FA-9785BB94A366}" type="presParOf" srcId="{A49D7E6B-3546-46B9-8E98-126CDA4AAD3E}" destId="{FD152BA0-3199-4193-BBA2-C3FAD9C64B45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240AD-D0E5-8743-BED0-4875EEDE37D1}" type="datetimeFigureOut">
              <a:rPr lang="en-US" smtClean="0"/>
              <a:pPr/>
              <a:t>10/19/2015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9E9EA6-BBB3-1E40-BFD1-2E852B6140C4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623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jpg>
</file>

<file path=ppt/media/image14.jpeg>
</file>

<file path=ppt/media/image15.jpe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F1AF83-5EC3-2645-9357-E8053F4E6264}" type="datetimeFigureOut">
              <a:rPr lang="en-US" smtClean="0"/>
              <a:pPr/>
              <a:t>10/19/2015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smtClean="0"/>
              <a:t>Click to edit Master text styles</a:t>
            </a:r>
          </a:p>
          <a:p>
            <a:pPr lvl="1"/>
            <a:r>
              <a:rPr lang="nl-BE" smtClean="0"/>
              <a:t>Second level</a:t>
            </a:r>
          </a:p>
          <a:p>
            <a:pPr lvl="2"/>
            <a:r>
              <a:rPr lang="nl-BE" smtClean="0"/>
              <a:t>Third level</a:t>
            </a:r>
          </a:p>
          <a:p>
            <a:pPr lvl="3"/>
            <a:r>
              <a:rPr lang="nl-BE" smtClean="0"/>
              <a:t>Fourth level</a:t>
            </a:r>
          </a:p>
          <a:p>
            <a:pPr lvl="4"/>
            <a:r>
              <a:rPr lang="nl-B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9186DE-8459-354D-92FA-6DAD5BD2E45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653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9186DE-8459-354D-92FA-6DAD5BD2E459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55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>
                <a:latin typeface="Comic Sans MS"/>
                <a:cs typeface="Comic Sans MS"/>
              </a:defRPr>
            </a:lvl1pPr>
          </a:lstStyle>
          <a:p>
            <a:r>
              <a:rPr lang="nl-BE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Comic Sans MS"/>
                <a:cs typeface="Comic Sans M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BE" dirty="0" smtClean="0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33399" y="86845"/>
            <a:ext cx="4877203" cy="1716775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106933" y="6356350"/>
            <a:ext cx="28956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0" name="Title 1"/>
          <p:cNvSpPr txBox="1">
            <a:spLocks/>
          </p:cNvSpPr>
          <p:nvPr userDrawn="1"/>
        </p:nvSpPr>
        <p:spPr>
          <a:xfrm>
            <a:off x="2314136" y="6356350"/>
            <a:ext cx="4515729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7377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Comic Sans MS"/>
                <a:cs typeface="Comic Sans MS"/>
              </a:defRPr>
            </a:lvl1pPr>
            <a:lvl2pPr>
              <a:defRPr>
                <a:latin typeface="Comic Sans MS"/>
                <a:cs typeface="Comic Sans MS"/>
              </a:defRPr>
            </a:lvl2pPr>
            <a:lvl3pPr>
              <a:defRPr>
                <a:latin typeface="Comic Sans MS"/>
                <a:cs typeface="Comic Sans MS"/>
              </a:defRPr>
            </a:lvl3pPr>
            <a:lvl4pPr>
              <a:defRPr>
                <a:latin typeface="Comic Sans MS"/>
                <a:cs typeface="Comic Sans MS"/>
              </a:defRPr>
            </a:lvl4pPr>
            <a:lvl5pPr>
              <a:defRPr>
                <a:latin typeface="Comic Sans MS"/>
                <a:cs typeface="Comic Sans MS"/>
              </a:defRPr>
            </a:lvl5pPr>
          </a:lstStyle>
          <a:p>
            <a:pPr lvl="0"/>
            <a:r>
              <a:rPr lang="nl-BE" dirty="0" smtClean="0"/>
              <a:t>Click to edit Master text styles</a:t>
            </a:r>
          </a:p>
          <a:p>
            <a:pPr lvl="1"/>
            <a:r>
              <a:rPr lang="nl-BE" dirty="0" smtClean="0"/>
              <a:t>Second level</a:t>
            </a:r>
          </a:p>
          <a:p>
            <a:pPr lvl="2"/>
            <a:r>
              <a:rPr lang="nl-BE" dirty="0" smtClean="0"/>
              <a:t>Third level</a:t>
            </a:r>
          </a:p>
          <a:p>
            <a:pPr lvl="3"/>
            <a:r>
              <a:rPr lang="nl-BE" dirty="0" smtClean="0"/>
              <a:t>Fourth level</a:t>
            </a:r>
          </a:p>
          <a:p>
            <a:pPr lvl="4"/>
            <a:r>
              <a:rPr lang="nl-BE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6C0001A9-357E-7541-840E-1F18FD9D64CA}" type="slidenum">
              <a:rPr lang="en-US" smtClean="0"/>
              <a:pPr algn="r"/>
              <a:t>‹Nr.›</a:t>
            </a:fld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681190" y="274638"/>
            <a:ext cx="6005609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omic Sans MS"/>
                <a:cs typeface="Comic Sans MS"/>
              </a:defRPr>
            </a:lvl1pPr>
          </a:lstStyle>
          <a:p>
            <a:r>
              <a:rPr lang="nl-BE" dirty="0" smtClean="0"/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70625"/>
            <a:ext cx="2133600" cy="751027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 userDrawn="1"/>
        </p:nvSpPr>
        <p:spPr>
          <a:xfrm>
            <a:off x="211015" y="6356350"/>
            <a:ext cx="4501661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12677" y="6356350"/>
            <a:ext cx="1616612" cy="365125"/>
          </a:xfrm>
          <a:prstGeom prst="rect">
            <a:avLst/>
          </a:prstGeom>
        </p:spPr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415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1190" y="274638"/>
            <a:ext cx="6005609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omic Sans MS"/>
                <a:cs typeface="Comic Sans MS"/>
              </a:defRPr>
            </a:lvl1pPr>
          </a:lstStyle>
          <a:p>
            <a:r>
              <a:rPr lang="nl-BE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defRPr>
                <a:latin typeface="Comic Sans MS"/>
                <a:cs typeface="Comic Sans MS"/>
              </a:defRPr>
            </a:lvl1pPr>
            <a:lvl2pPr>
              <a:defRPr>
                <a:latin typeface="Comic Sans MS"/>
                <a:cs typeface="Comic Sans MS"/>
              </a:defRPr>
            </a:lvl2pPr>
            <a:lvl3pPr>
              <a:defRPr>
                <a:latin typeface="Comic Sans MS"/>
                <a:cs typeface="Comic Sans MS"/>
              </a:defRPr>
            </a:lvl3pPr>
            <a:lvl4pPr>
              <a:defRPr>
                <a:latin typeface="Comic Sans MS"/>
                <a:cs typeface="Comic Sans MS"/>
              </a:defRPr>
            </a:lvl4pPr>
            <a:lvl5pPr>
              <a:defRPr>
                <a:latin typeface="Comic Sans MS"/>
                <a:cs typeface="Comic Sans MS"/>
              </a:defRPr>
            </a:lvl5pPr>
          </a:lstStyle>
          <a:p>
            <a:pPr lvl="0"/>
            <a:r>
              <a:rPr lang="nl-BE" dirty="0" smtClean="0"/>
              <a:t>Click to edit Master text styles</a:t>
            </a:r>
          </a:p>
          <a:p>
            <a:pPr lvl="1"/>
            <a:r>
              <a:rPr lang="nl-BE" dirty="0" smtClean="0"/>
              <a:t>Second level</a:t>
            </a:r>
          </a:p>
          <a:p>
            <a:pPr lvl="2"/>
            <a:r>
              <a:rPr lang="nl-BE" dirty="0" smtClean="0"/>
              <a:t>Third level</a:t>
            </a:r>
          </a:p>
          <a:p>
            <a:pPr lvl="3"/>
            <a:r>
              <a:rPr lang="nl-BE" dirty="0" smtClean="0"/>
              <a:t>Fourth level</a:t>
            </a:r>
          </a:p>
          <a:p>
            <a:pPr lvl="4"/>
            <a:r>
              <a:rPr lang="nl-BE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6C0001A9-357E-7541-840E-1F18FD9D64CA}" type="slidenum">
              <a:rPr lang="en-US" smtClean="0"/>
              <a:pPr algn="r"/>
              <a:t>‹Nr.›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70625"/>
            <a:ext cx="2133600" cy="751027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 userDrawn="1"/>
        </p:nvSpPr>
        <p:spPr>
          <a:xfrm>
            <a:off x="211015" y="6356350"/>
            <a:ext cx="4501661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12677" y="6356350"/>
            <a:ext cx="1616612" cy="365125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err="1" smtClean="0"/>
              <a:t>Tinkerforge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19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latin typeface="Comic Sans MS"/>
                <a:cs typeface="Comic Sans MS"/>
              </a:defRPr>
            </a:lvl1pPr>
          </a:lstStyle>
          <a:p>
            <a:r>
              <a:rPr lang="nl-BE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Comic Sans MS"/>
                <a:cs typeface="Comic Sans M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BE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C0001A9-357E-7541-840E-1F18FD9D64CA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33399" y="86845"/>
            <a:ext cx="4877203" cy="1716775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 userDrawn="1"/>
        </p:nvSpPr>
        <p:spPr>
          <a:xfrm>
            <a:off x="211015" y="6356350"/>
            <a:ext cx="4501661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12677" y="6356350"/>
            <a:ext cx="1616612" cy="365125"/>
          </a:xfrm>
          <a:prstGeom prst="rect">
            <a:avLst/>
          </a:prstGeom>
        </p:spPr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74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Comic Sans MS"/>
                <a:cs typeface="Comic Sans MS"/>
              </a:defRPr>
            </a:lvl1pPr>
            <a:lvl2pPr>
              <a:defRPr sz="2400">
                <a:latin typeface="Comic Sans MS"/>
                <a:cs typeface="Comic Sans MS"/>
              </a:defRPr>
            </a:lvl2pPr>
            <a:lvl3pPr>
              <a:defRPr sz="2000">
                <a:latin typeface="Comic Sans MS"/>
                <a:cs typeface="Comic Sans MS"/>
              </a:defRPr>
            </a:lvl3pPr>
            <a:lvl4pPr>
              <a:defRPr sz="1800">
                <a:latin typeface="Comic Sans MS"/>
                <a:cs typeface="Comic Sans MS"/>
              </a:defRPr>
            </a:lvl4pPr>
            <a:lvl5pPr>
              <a:defRPr sz="1800">
                <a:latin typeface="Comic Sans MS"/>
                <a:cs typeface="Comic Sans M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BE" dirty="0" smtClean="0"/>
              <a:t>Click to edit Master text styles</a:t>
            </a:r>
          </a:p>
          <a:p>
            <a:pPr lvl="1"/>
            <a:r>
              <a:rPr lang="nl-BE" dirty="0" smtClean="0"/>
              <a:t>Second level</a:t>
            </a:r>
          </a:p>
          <a:p>
            <a:pPr lvl="2"/>
            <a:r>
              <a:rPr lang="nl-BE" dirty="0" smtClean="0"/>
              <a:t>Third level</a:t>
            </a:r>
          </a:p>
          <a:p>
            <a:pPr lvl="3"/>
            <a:r>
              <a:rPr lang="nl-BE" dirty="0" smtClean="0"/>
              <a:t>Fourth level</a:t>
            </a:r>
          </a:p>
          <a:p>
            <a:pPr lvl="4"/>
            <a:r>
              <a:rPr lang="nl-BE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Comic Sans MS"/>
                <a:cs typeface="Comic Sans MS"/>
              </a:defRPr>
            </a:lvl1pPr>
            <a:lvl2pPr>
              <a:defRPr sz="2400">
                <a:latin typeface="Comic Sans MS"/>
                <a:cs typeface="Comic Sans MS"/>
              </a:defRPr>
            </a:lvl2pPr>
            <a:lvl3pPr>
              <a:defRPr sz="2000">
                <a:latin typeface="Comic Sans MS"/>
                <a:cs typeface="Comic Sans MS"/>
              </a:defRPr>
            </a:lvl3pPr>
            <a:lvl4pPr>
              <a:defRPr sz="1800">
                <a:latin typeface="Comic Sans MS"/>
                <a:cs typeface="Comic Sans MS"/>
              </a:defRPr>
            </a:lvl4pPr>
            <a:lvl5pPr>
              <a:defRPr sz="1800">
                <a:latin typeface="Comic Sans MS"/>
                <a:cs typeface="Comic Sans M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BE" dirty="0" smtClean="0"/>
              <a:t>Click to edit Master text styles</a:t>
            </a:r>
          </a:p>
          <a:p>
            <a:pPr lvl="1"/>
            <a:r>
              <a:rPr lang="nl-BE" dirty="0" smtClean="0"/>
              <a:t>Second level</a:t>
            </a:r>
          </a:p>
          <a:p>
            <a:pPr lvl="2"/>
            <a:r>
              <a:rPr lang="nl-BE" dirty="0" smtClean="0"/>
              <a:t>Third level</a:t>
            </a:r>
          </a:p>
          <a:p>
            <a:pPr lvl="3"/>
            <a:r>
              <a:rPr lang="nl-BE" dirty="0" smtClean="0"/>
              <a:t>Fourth level</a:t>
            </a:r>
          </a:p>
          <a:p>
            <a:pPr lvl="4"/>
            <a:r>
              <a:rPr lang="nl-BE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6C0001A9-357E-7541-840E-1F18FD9D64CA}" type="slidenum">
              <a:rPr lang="en-US" smtClean="0"/>
              <a:pPr algn="r"/>
              <a:t>‹Nr.›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681190" y="274638"/>
            <a:ext cx="6005609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omic Sans MS"/>
                <a:cs typeface="Comic Sans MS"/>
              </a:defRPr>
            </a:lvl1pPr>
          </a:lstStyle>
          <a:p>
            <a:r>
              <a:rPr lang="nl-BE" dirty="0" smtClean="0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70625"/>
            <a:ext cx="2133600" cy="751027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 userDrawn="1"/>
        </p:nvSpPr>
        <p:spPr>
          <a:xfrm>
            <a:off x="211015" y="6356350"/>
            <a:ext cx="4501661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12677" y="6356350"/>
            <a:ext cx="1616612" cy="365125"/>
          </a:xfrm>
          <a:prstGeom prst="rect">
            <a:avLst/>
          </a:prstGeom>
        </p:spPr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56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Comic Sans MS"/>
                <a:cs typeface="Comic Sans M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BE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Comic Sans MS"/>
                <a:cs typeface="Comic Sans MS"/>
              </a:defRPr>
            </a:lvl1pPr>
            <a:lvl2pPr>
              <a:defRPr sz="2000">
                <a:latin typeface="Comic Sans MS"/>
                <a:cs typeface="Comic Sans MS"/>
              </a:defRPr>
            </a:lvl2pPr>
            <a:lvl3pPr>
              <a:defRPr sz="1800">
                <a:latin typeface="Comic Sans MS"/>
                <a:cs typeface="Comic Sans MS"/>
              </a:defRPr>
            </a:lvl3pPr>
            <a:lvl4pPr>
              <a:defRPr sz="1600">
                <a:latin typeface="Comic Sans MS"/>
                <a:cs typeface="Comic Sans MS"/>
              </a:defRPr>
            </a:lvl4pPr>
            <a:lvl5pPr>
              <a:defRPr sz="1600">
                <a:latin typeface="Comic Sans MS"/>
                <a:cs typeface="Comic Sans M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BE" dirty="0" smtClean="0"/>
              <a:t>Click to edit Master text styles</a:t>
            </a:r>
          </a:p>
          <a:p>
            <a:pPr lvl="1"/>
            <a:r>
              <a:rPr lang="nl-BE" dirty="0" smtClean="0"/>
              <a:t>Second level</a:t>
            </a:r>
          </a:p>
          <a:p>
            <a:pPr lvl="2"/>
            <a:r>
              <a:rPr lang="nl-BE" dirty="0" smtClean="0"/>
              <a:t>Third level</a:t>
            </a:r>
          </a:p>
          <a:p>
            <a:pPr lvl="3"/>
            <a:r>
              <a:rPr lang="nl-BE" dirty="0" smtClean="0"/>
              <a:t>Fourth level</a:t>
            </a:r>
          </a:p>
          <a:p>
            <a:pPr lvl="4"/>
            <a:r>
              <a:rPr lang="nl-BE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Comic Sans MS"/>
                <a:cs typeface="Comic Sans M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BE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Comic Sans MS"/>
                <a:cs typeface="Comic Sans MS"/>
              </a:defRPr>
            </a:lvl1pPr>
            <a:lvl2pPr>
              <a:defRPr sz="2000">
                <a:latin typeface="Comic Sans MS"/>
                <a:cs typeface="Comic Sans MS"/>
              </a:defRPr>
            </a:lvl2pPr>
            <a:lvl3pPr>
              <a:defRPr sz="1800">
                <a:latin typeface="Comic Sans MS"/>
                <a:cs typeface="Comic Sans MS"/>
              </a:defRPr>
            </a:lvl3pPr>
            <a:lvl4pPr>
              <a:defRPr sz="1600">
                <a:latin typeface="Comic Sans MS"/>
                <a:cs typeface="Comic Sans MS"/>
              </a:defRPr>
            </a:lvl4pPr>
            <a:lvl5pPr>
              <a:defRPr sz="1600">
                <a:latin typeface="Comic Sans MS"/>
                <a:cs typeface="Comic Sans M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BE" dirty="0" smtClean="0"/>
              <a:t>Click to edit Master text styles</a:t>
            </a:r>
          </a:p>
          <a:p>
            <a:pPr lvl="1"/>
            <a:r>
              <a:rPr lang="nl-BE" dirty="0" smtClean="0"/>
              <a:t>Second level</a:t>
            </a:r>
          </a:p>
          <a:p>
            <a:pPr lvl="2"/>
            <a:r>
              <a:rPr lang="nl-BE" dirty="0" smtClean="0"/>
              <a:t>Third level</a:t>
            </a:r>
          </a:p>
          <a:p>
            <a:pPr lvl="3"/>
            <a:r>
              <a:rPr lang="nl-BE" dirty="0" smtClean="0"/>
              <a:t>Fourth level</a:t>
            </a:r>
          </a:p>
          <a:p>
            <a:pPr lvl="4"/>
            <a:r>
              <a:rPr lang="nl-BE" dirty="0" smtClean="0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6C0001A9-357E-7541-840E-1F18FD9D64CA}" type="slidenum">
              <a:rPr lang="en-US" smtClean="0"/>
              <a:pPr algn="r"/>
              <a:t>‹Nr.›</a:t>
            </a:fld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681190" y="274638"/>
            <a:ext cx="6005609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omic Sans MS"/>
                <a:cs typeface="Comic Sans MS"/>
              </a:defRPr>
            </a:lvl1pPr>
          </a:lstStyle>
          <a:p>
            <a:r>
              <a:rPr lang="nl-BE" dirty="0" smtClean="0"/>
              <a:t>Click to edit Master 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70625"/>
            <a:ext cx="2133600" cy="751027"/>
          </a:xfrm>
          <a:prstGeom prst="rect">
            <a:avLst/>
          </a:prstGeom>
        </p:spPr>
      </p:pic>
      <p:sp>
        <p:nvSpPr>
          <p:cNvPr id="14" name="Title 1"/>
          <p:cNvSpPr txBox="1">
            <a:spLocks/>
          </p:cNvSpPr>
          <p:nvPr userDrawn="1"/>
        </p:nvSpPr>
        <p:spPr>
          <a:xfrm>
            <a:off x="211015" y="6356350"/>
            <a:ext cx="4501661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12677" y="6356350"/>
            <a:ext cx="1616612" cy="365125"/>
          </a:xfrm>
          <a:prstGeom prst="rect">
            <a:avLst/>
          </a:prstGeom>
        </p:spPr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3944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6C0001A9-357E-7541-840E-1F18FD9D64CA}" type="slidenum">
              <a:rPr lang="en-US" smtClean="0"/>
              <a:pPr algn="r"/>
              <a:t>‹Nr.›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681190" y="274638"/>
            <a:ext cx="6005609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omic Sans MS"/>
                <a:cs typeface="Comic Sans MS"/>
              </a:defRPr>
            </a:lvl1pPr>
          </a:lstStyle>
          <a:p>
            <a:r>
              <a:rPr lang="nl-BE" dirty="0" smtClean="0"/>
              <a:t>Click to edit Master 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70625"/>
            <a:ext cx="2133600" cy="751027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 userDrawn="1"/>
        </p:nvSpPr>
        <p:spPr>
          <a:xfrm>
            <a:off x="211015" y="6356350"/>
            <a:ext cx="4501661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12677" y="6356350"/>
            <a:ext cx="1616612" cy="365125"/>
          </a:xfrm>
          <a:prstGeom prst="rect">
            <a:avLst/>
          </a:prstGeom>
        </p:spPr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045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6C0001A9-357E-7541-840E-1F18FD9D64CA}" type="slidenum">
              <a:rPr lang="en-US" smtClean="0"/>
              <a:pPr algn="r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70625"/>
            <a:ext cx="2133600" cy="751027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211015" y="6356350"/>
            <a:ext cx="4501661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12677" y="6356350"/>
            <a:ext cx="1616612" cy="365125"/>
          </a:xfrm>
          <a:prstGeom prst="rect">
            <a:avLst/>
          </a:prstGeom>
        </p:spPr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9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2963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Comic Sans MS"/>
                <a:cs typeface="Comic Sans MS"/>
              </a:defRPr>
            </a:lvl1pPr>
          </a:lstStyle>
          <a:p>
            <a:r>
              <a:rPr lang="nl-BE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Comic Sans MS"/>
                <a:cs typeface="Comic Sans MS"/>
              </a:defRPr>
            </a:lvl1pPr>
            <a:lvl2pPr>
              <a:defRPr sz="2800">
                <a:latin typeface="Comic Sans MS"/>
                <a:cs typeface="Comic Sans MS"/>
              </a:defRPr>
            </a:lvl2pPr>
            <a:lvl3pPr>
              <a:defRPr sz="2400">
                <a:latin typeface="Comic Sans MS"/>
                <a:cs typeface="Comic Sans MS"/>
              </a:defRPr>
            </a:lvl3pPr>
            <a:lvl4pPr>
              <a:defRPr sz="2000">
                <a:latin typeface="Comic Sans MS"/>
                <a:cs typeface="Comic Sans MS"/>
              </a:defRPr>
            </a:lvl4pPr>
            <a:lvl5pPr>
              <a:defRPr sz="2000">
                <a:latin typeface="Comic Sans MS"/>
                <a:cs typeface="Comic Sans MS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BE" dirty="0" smtClean="0"/>
              <a:t>Click to edit Master text styles</a:t>
            </a:r>
          </a:p>
          <a:p>
            <a:pPr lvl="1"/>
            <a:r>
              <a:rPr lang="nl-BE" dirty="0" smtClean="0"/>
              <a:t>Second level</a:t>
            </a:r>
          </a:p>
          <a:p>
            <a:pPr lvl="2"/>
            <a:r>
              <a:rPr lang="nl-BE" dirty="0" smtClean="0"/>
              <a:t>Third level</a:t>
            </a:r>
          </a:p>
          <a:p>
            <a:pPr lvl="3"/>
            <a:r>
              <a:rPr lang="nl-BE" dirty="0" smtClean="0"/>
              <a:t>Fourth level</a:t>
            </a:r>
          </a:p>
          <a:p>
            <a:pPr lvl="4"/>
            <a:r>
              <a:rPr lang="nl-BE" dirty="0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99079"/>
            <a:ext cx="3008313" cy="372708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Comic Sans MS"/>
                <a:cs typeface="Comic Sans M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 dirty="0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6C0001A9-357E-7541-840E-1F18FD9D64CA}" type="slidenum">
              <a:rPr lang="en-US" smtClean="0"/>
              <a:pPr algn="r"/>
              <a:t>‹Nr.›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70625"/>
            <a:ext cx="2133600" cy="75102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 userDrawn="1"/>
        </p:nvSpPr>
        <p:spPr>
          <a:xfrm>
            <a:off x="211015" y="6356350"/>
            <a:ext cx="4501661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12677" y="6356350"/>
            <a:ext cx="1616612" cy="365125"/>
          </a:xfrm>
          <a:prstGeom prst="rect">
            <a:avLst/>
          </a:prstGeom>
        </p:spPr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9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911864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Comic Sans MS"/>
                <a:cs typeface="Comic Sans MS"/>
              </a:defRPr>
            </a:lvl1pPr>
          </a:lstStyle>
          <a:p>
            <a:r>
              <a:rPr lang="nl-BE" dirty="0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66124" y="1268759"/>
            <a:ext cx="4611753" cy="34588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478602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Comic Sans MS"/>
                <a:cs typeface="Comic Sans M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BE" dirty="0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algn="r"/>
            <a:fld id="{6C0001A9-357E-7541-840E-1F18FD9D64CA}" type="slidenum">
              <a:rPr lang="en-US" smtClean="0"/>
              <a:pPr algn="r"/>
              <a:t>‹Nr.›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57200" y="470625"/>
            <a:ext cx="2133600" cy="751027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 userDrawn="1"/>
        </p:nvSpPr>
        <p:spPr>
          <a:xfrm>
            <a:off x="211015" y="6356350"/>
            <a:ext cx="4501661" cy="365125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BE" sz="1800" dirty="0" smtClean="0">
                <a:latin typeface="+mn-lt"/>
              </a:rPr>
              <a:t>http://www.devoxx4kids.org/deutschland/</a:t>
            </a:r>
            <a:endParaRPr lang="en-US" sz="1800" dirty="0">
              <a:latin typeface="+mn-lt"/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12677" y="6356350"/>
            <a:ext cx="1616612" cy="365125"/>
          </a:xfrm>
          <a:prstGeom prst="rect">
            <a:avLst/>
          </a:prstGeom>
        </p:spPr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00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2244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oliver-milke.de/devoxx4kids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inkerforge.com/de/doc/Software/Bricklets/PiezoSpeaker_Bricklet_Java.html" TargetMode="External"/><Relationship Id="rId2" Type="http://schemas.openxmlformats.org/officeDocument/2006/relationships/hyperlink" Target="http://www.tinkerforge.com/de/doc/Software/Bricklets/DistanceIR_Bricklet_Java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tinkerforge.com/de/doc/index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Tinkerforge</a:t>
            </a:r>
            <a:endParaRPr lang="en-US" dirty="0"/>
          </a:p>
        </p:txBody>
      </p:sp>
      <p:sp>
        <p:nvSpPr>
          <p:cNvPr id="5" name="Textfeld 4"/>
          <p:cNvSpPr txBox="1"/>
          <p:nvPr/>
        </p:nvSpPr>
        <p:spPr>
          <a:xfrm>
            <a:off x="1153418" y="5246853"/>
            <a:ext cx="67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Anne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3907906" y="5246853"/>
            <a:ext cx="786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Marco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6938231" y="5168783"/>
            <a:ext cx="49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Olli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749" y="2909457"/>
            <a:ext cx="1886612" cy="2337396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507" y="2987527"/>
            <a:ext cx="1886611" cy="2181256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042" y="3134849"/>
            <a:ext cx="1886611" cy="188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5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Tinkerforge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err="1"/>
              <a:t>b</a:t>
            </a:r>
            <a:r>
              <a:rPr lang="de-DE" dirty="0" err="1" smtClean="0"/>
              <a:t>rickd</a:t>
            </a:r>
            <a:endParaRPr lang="de-DE" dirty="0" smtClean="0"/>
          </a:p>
          <a:p>
            <a:pPr lvl="1"/>
            <a:r>
              <a:rPr lang="de-DE" dirty="0" smtClean="0"/>
              <a:t>Hilfsprogramm</a:t>
            </a:r>
          </a:p>
          <a:p>
            <a:pPr lvl="1"/>
            <a:r>
              <a:rPr lang="de-DE" dirty="0"/>
              <a:t>h</a:t>
            </a:r>
            <a:r>
              <a:rPr lang="de-DE" dirty="0" smtClean="0"/>
              <a:t>at keine Oberfläche</a:t>
            </a:r>
          </a:p>
          <a:p>
            <a:pPr lvl="1"/>
            <a:r>
              <a:rPr lang="de-DE" dirty="0" smtClean="0"/>
              <a:t>läuft im Hintergrund</a:t>
            </a:r>
          </a:p>
          <a:p>
            <a:pPr lvl="2"/>
            <a:r>
              <a:rPr lang="de-DE" dirty="0" smtClean="0"/>
              <a:t>damit wir mit den Bauteilen reden können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285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Tinkerforge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BrickViewer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55984" y="2864021"/>
            <a:ext cx="4832032" cy="3264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9751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Strom selbstgemacht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Mit Spannung ;-)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97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Strom selbstgemacht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Elektroden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02" y="2667000"/>
            <a:ext cx="7080596" cy="29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37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Strom selbstgemacht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err="1" smtClean="0"/>
              <a:t>Voltage-Current-Bricklet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026" y="2667000"/>
            <a:ext cx="5205948" cy="29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56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Strom selbstgemacht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Anschluss Spannung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406" y="2667000"/>
            <a:ext cx="5867187" cy="291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56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Strom selbstgemacht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Brücken auf Minus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02" y="2872337"/>
            <a:ext cx="7080596" cy="249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564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Strom selbstgemacht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Verkabelung</a:t>
            </a:r>
            <a:br>
              <a:rPr lang="de-DE" dirty="0" smtClean="0"/>
            </a:br>
            <a:r>
              <a:rPr lang="de-DE" dirty="0" smtClean="0"/>
              <a:t>  Quad</a:t>
            </a:r>
            <a:br>
              <a:rPr lang="de-DE" dirty="0" smtClean="0"/>
            </a:br>
            <a:r>
              <a:rPr lang="de-DE" dirty="0" smtClean="0"/>
              <a:t>  Relay</a:t>
            </a:r>
            <a:br>
              <a:rPr lang="de-DE" dirty="0" smtClean="0"/>
            </a:br>
            <a:r>
              <a:rPr lang="de-DE" dirty="0" smtClean="0"/>
              <a:t>  </a:t>
            </a:r>
            <a:r>
              <a:rPr lang="de-DE" dirty="0" err="1" smtClean="0"/>
              <a:t>Bricklet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677" y="1323736"/>
            <a:ext cx="2688901" cy="421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5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Strom selbstgemacht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LED-</a:t>
            </a:r>
            <a:br>
              <a:rPr lang="de-DE" dirty="0" smtClean="0"/>
            </a:br>
            <a:r>
              <a:rPr lang="de-DE" dirty="0" smtClean="0"/>
              <a:t>	Beschreibung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5922" y="1728987"/>
            <a:ext cx="4809620" cy="340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01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Strom selbstgemacht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Gesamtaufbau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6560" y="2667000"/>
            <a:ext cx="4250880" cy="318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4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Vorstellung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Wer seid ihr und </a:t>
            </a:r>
            <a:r>
              <a:rPr lang="de-DE" smtClean="0"/>
              <a:t>wer sind wir?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641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>
          <a:xfrm>
            <a:off x="-48744" y="-36558"/>
            <a:ext cx="9241488" cy="6931117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>
                <a:solidFill>
                  <a:schemeClr val="bg1"/>
                </a:solidFill>
              </a:rPr>
              <a:pPr/>
              <a:t>20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-68094" y="6254885"/>
            <a:ext cx="5923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https://www.flickr.com/photos/roshanyadama/11915951346</a:t>
            </a:r>
          </a:p>
          <a:p>
            <a:r>
              <a:rPr lang="de-DE" dirty="0">
                <a:solidFill>
                  <a:schemeClr val="bg1"/>
                </a:solidFill>
              </a:rPr>
              <a:t>https://creativecommons.org/licenses/by/2.0/</a:t>
            </a:r>
          </a:p>
        </p:txBody>
      </p:sp>
    </p:spTree>
    <p:extLst>
      <p:ext uri="{BB962C8B-B14F-4D97-AF65-F5344CB8AC3E}">
        <p14:creationId xmlns:p14="http://schemas.microsoft.com/office/powerpoint/2010/main" val="813610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Zum Abschluss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Ausblick, Fragen und Antworten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40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2681190" y="274638"/>
            <a:ext cx="6180708" cy="1143000"/>
          </a:xfrm>
        </p:spPr>
        <p:txBody>
          <a:bodyPr/>
          <a:lstStyle/>
          <a:p>
            <a:r>
              <a:rPr lang="de-DE" dirty="0" smtClean="0"/>
              <a:t>Perspektive: </a:t>
            </a:r>
            <a:r>
              <a:rPr lang="de-DE" dirty="0" err="1" smtClean="0"/>
              <a:t>SoftwareentwicklerIn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smtClean="0"/>
              <a:t>Interesse und Engagement</a:t>
            </a:r>
          </a:p>
          <a:p>
            <a:r>
              <a:rPr lang="de-DE" dirty="0" smtClean="0"/>
              <a:t>Gute Noten in der Schule</a:t>
            </a:r>
          </a:p>
          <a:p>
            <a:pPr lvl="1"/>
            <a:r>
              <a:rPr lang="de-DE" dirty="0" smtClean="0"/>
              <a:t>in Mathe und Englisch gut aufpassen</a:t>
            </a:r>
          </a:p>
          <a:p>
            <a:r>
              <a:rPr lang="de-DE" dirty="0" smtClean="0"/>
              <a:t>Ausbildung</a:t>
            </a:r>
          </a:p>
          <a:p>
            <a:pPr lvl="1"/>
            <a:r>
              <a:rPr lang="de-DE" dirty="0" smtClean="0"/>
              <a:t>Fachinformatiker</a:t>
            </a:r>
          </a:p>
          <a:p>
            <a:r>
              <a:rPr lang="de-DE" dirty="0" smtClean="0"/>
              <a:t>Studium</a:t>
            </a:r>
          </a:p>
          <a:p>
            <a:pPr lvl="1"/>
            <a:r>
              <a:rPr lang="de-DE" dirty="0" smtClean="0"/>
              <a:t>Informatik</a:t>
            </a:r>
          </a:p>
          <a:p>
            <a:pPr lvl="1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36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2681190" y="274638"/>
            <a:ext cx="6180708" cy="1143000"/>
          </a:xfrm>
        </p:spPr>
        <p:txBody>
          <a:bodyPr/>
          <a:lstStyle/>
          <a:p>
            <a:r>
              <a:rPr lang="de-DE" dirty="0" smtClean="0"/>
              <a:t>Bauteile für zu Hause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</a:t>
            </a:r>
            <a:r>
              <a:rPr lang="de-DE" dirty="0" smtClean="0">
                <a:hlinkClick r:id="rId2"/>
              </a:rPr>
              <a:t>://oliver-milke.de/devoxx4kids</a:t>
            </a:r>
            <a:endParaRPr lang="de-DE" dirty="0" smtClean="0"/>
          </a:p>
          <a:p>
            <a:endParaRPr lang="de-DE" dirty="0" smtClean="0"/>
          </a:p>
          <a:p>
            <a:pPr lvl="1"/>
            <a:r>
              <a:rPr lang="de-DE" dirty="0" smtClean="0"/>
              <a:t>Folien</a:t>
            </a:r>
          </a:p>
          <a:p>
            <a:pPr lvl="1"/>
            <a:endParaRPr lang="de-DE" dirty="0"/>
          </a:p>
          <a:p>
            <a:pPr lvl="1"/>
            <a:r>
              <a:rPr lang="de-DE" dirty="0" smtClean="0"/>
              <a:t>Programme</a:t>
            </a:r>
          </a:p>
          <a:p>
            <a:pPr lvl="1"/>
            <a:endParaRPr lang="de-DE" dirty="0"/>
          </a:p>
          <a:p>
            <a:pPr lvl="1"/>
            <a:r>
              <a:rPr lang="de-DE" dirty="0" smtClean="0"/>
              <a:t>Bauteilliste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11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Fragerunde</a:t>
            </a:r>
            <a:endParaRPr lang="de-DE" dirty="0"/>
          </a:p>
        </p:txBody>
      </p:sp>
      <p:pic>
        <p:nvPicPr>
          <p:cNvPr id="3" name="Inhaltsplatzhalter 2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" b="11"/>
          <a:stretch>
            <a:fillRect/>
          </a:stretch>
        </p:blipFill>
        <p:spPr>
          <a:xfrm>
            <a:off x="-311284" y="-233464"/>
            <a:ext cx="9766569" cy="7324928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>
                <a:solidFill>
                  <a:schemeClr val="bg1"/>
                </a:solidFill>
              </a:rPr>
              <a:pPr/>
              <a:t>24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36384" y="6168675"/>
            <a:ext cx="6045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https://www.flickr.com/photos/10557450@N04/6632470867</a:t>
            </a:r>
            <a:r>
              <a:rPr lang="de-DE" dirty="0" smtClean="0">
                <a:solidFill>
                  <a:schemeClr val="bg1"/>
                </a:solidFill>
              </a:rPr>
              <a:t>/</a:t>
            </a:r>
          </a:p>
          <a:p>
            <a:r>
              <a:rPr lang="de-DE" dirty="0">
                <a:solidFill>
                  <a:schemeClr val="bg1"/>
                </a:solidFill>
              </a:rPr>
              <a:t>https://creativecommons.org/licenses/by-nc/2.0/</a:t>
            </a:r>
          </a:p>
        </p:txBody>
      </p:sp>
    </p:spTree>
    <p:extLst>
      <p:ext uri="{BB962C8B-B14F-4D97-AF65-F5344CB8AC3E}">
        <p14:creationId xmlns:p14="http://schemas.microsoft.com/office/powerpoint/2010/main" val="3521795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Internet der Dinge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Eine Einleitung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07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Das Internet der Dinge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smtClean="0"/>
              <a:t>alltägliche Geräte nutzen Internet</a:t>
            </a:r>
          </a:p>
          <a:p>
            <a:pPr lvl="1"/>
            <a:r>
              <a:rPr lang="de-DE" dirty="0" smtClean="0"/>
              <a:t>Fernseher</a:t>
            </a:r>
          </a:p>
          <a:p>
            <a:pPr lvl="1"/>
            <a:r>
              <a:rPr lang="de-DE" dirty="0" smtClean="0"/>
              <a:t>Armbanduhren</a:t>
            </a:r>
          </a:p>
          <a:p>
            <a:pPr lvl="1"/>
            <a:r>
              <a:rPr lang="de-DE" dirty="0" smtClean="0"/>
              <a:t>Thermometer</a:t>
            </a:r>
          </a:p>
          <a:p>
            <a:pPr lvl="1"/>
            <a:r>
              <a:rPr lang="de-DE" dirty="0" smtClean="0"/>
              <a:t>Kühlschränke</a:t>
            </a:r>
          </a:p>
          <a:p>
            <a:pPr lvl="1"/>
            <a:r>
              <a:rPr lang="de-DE" dirty="0" smtClean="0"/>
              <a:t>Regelungsanlage für Heizung</a:t>
            </a:r>
          </a:p>
          <a:p>
            <a:pPr lvl="1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914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Das Internet der Dinge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smtClean="0"/>
              <a:t>Geräte als Teil des Internets</a:t>
            </a:r>
          </a:p>
          <a:p>
            <a:pPr marL="342900" lvl="1" indent="-342900">
              <a:buFont typeface="Arial"/>
              <a:buChar char="•"/>
            </a:pPr>
            <a:r>
              <a:rPr lang="de-DE" dirty="0"/>
              <a:t>Internet </a:t>
            </a:r>
            <a:r>
              <a:rPr lang="de-DE" dirty="0" err="1"/>
              <a:t>of</a:t>
            </a:r>
            <a:r>
              <a:rPr lang="de-DE" dirty="0"/>
              <a:t> Things</a:t>
            </a:r>
          </a:p>
          <a:p>
            <a:pPr lvl="1"/>
            <a:r>
              <a:rPr lang="de-DE" dirty="0" smtClean="0"/>
              <a:t>Abkürzung: </a:t>
            </a:r>
            <a:r>
              <a:rPr lang="de-DE" dirty="0" err="1" smtClean="0"/>
              <a:t>IoT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60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Cheat Sheet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Die Details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74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Cheat Sheet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Projektaufbau</a:t>
            </a:r>
          </a:p>
          <a:p>
            <a:pPr lvl="1"/>
            <a:r>
              <a:rPr lang="de-DE" dirty="0"/>
              <a:t>/</a:t>
            </a:r>
            <a:r>
              <a:rPr lang="de-DE" dirty="0" err="1" smtClean="0"/>
              <a:t>home</a:t>
            </a:r>
            <a:r>
              <a:rPr lang="de-DE" dirty="0" smtClean="0"/>
              <a:t>/</a:t>
            </a:r>
            <a:r>
              <a:rPr lang="de-DE" dirty="0" err="1" smtClean="0"/>
              <a:t>pi</a:t>
            </a:r>
            <a:r>
              <a:rPr lang="de-DE" dirty="0" smtClean="0"/>
              <a:t>/</a:t>
            </a:r>
            <a:r>
              <a:rPr lang="de-DE" dirty="0" err="1" smtClean="0"/>
              <a:t>tinkerforge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3" name="Diagramm 12"/>
          <p:cNvGraphicFramePr/>
          <p:nvPr>
            <p:extLst>
              <p:ext uri="{D42A27DB-BD31-4B8C-83A1-F6EECF244321}">
                <p14:modId xmlns:p14="http://schemas.microsoft.com/office/powerpoint/2010/main" val="3949596949"/>
              </p:ext>
            </p:extLst>
          </p:nvPr>
        </p:nvGraphicFramePr>
        <p:xfrm>
          <a:off x="457200" y="2595856"/>
          <a:ext cx="8453536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43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Wir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Marco</a:t>
            </a:r>
          </a:p>
          <a:p>
            <a:pPr lvl="1"/>
            <a:r>
              <a:rPr lang="de-DE" dirty="0" smtClean="0"/>
              <a:t>Bayern, 33</a:t>
            </a:r>
          </a:p>
          <a:p>
            <a:pPr lvl="1"/>
            <a:endParaRPr lang="de-DE" dirty="0"/>
          </a:p>
          <a:p>
            <a:r>
              <a:rPr lang="de-DE" dirty="0" smtClean="0"/>
              <a:t>Anne</a:t>
            </a:r>
          </a:p>
          <a:p>
            <a:pPr lvl="1"/>
            <a:r>
              <a:rPr lang="de-DE" dirty="0" smtClean="0"/>
              <a:t>Niedersachsen</a:t>
            </a:r>
            <a:r>
              <a:rPr lang="de-DE" smtClean="0"/>
              <a:t>, </a:t>
            </a:r>
            <a:r>
              <a:rPr lang="de-DE" smtClean="0"/>
              <a:t>29</a:t>
            </a:r>
            <a:endParaRPr lang="de-DE" dirty="0" smtClean="0"/>
          </a:p>
          <a:p>
            <a:pPr lvl="1"/>
            <a:endParaRPr lang="de-DE" dirty="0"/>
          </a:p>
          <a:p>
            <a:r>
              <a:rPr lang="de-DE" dirty="0" smtClean="0"/>
              <a:t>Olli</a:t>
            </a:r>
          </a:p>
          <a:p>
            <a:pPr lvl="1"/>
            <a:r>
              <a:rPr lang="de-DE" dirty="0" smtClean="0"/>
              <a:t>Niedersachen, 29</a:t>
            </a:r>
          </a:p>
          <a:p>
            <a:pPr marL="457200" lvl="1" indent="0">
              <a:buNone/>
            </a:pP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072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Beobachter-Muster</a:t>
            </a:r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/>
              <a:t>Wie verbreiten sich bei euch in der Schule Neuigkeiten</a:t>
            </a:r>
            <a:r>
              <a:rPr lang="de-DE" dirty="0" smtClean="0"/>
              <a:t>?</a:t>
            </a:r>
          </a:p>
          <a:p>
            <a:pPr lvl="1"/>
            <a:r>
              <a:rPr lang="de-DE" dirty="0" smtClean="0"/>
              <a:t>ihr </a:t>
            </a:r>
            <a:r>
              <a:rPr lang="de-DE" dirty="0"/>
              <a:t>fragt einen </a:t>
            </a:r>
            <a:r>
              <a:rPr lang="de-DE" dirty="0" smtClean="0"/>
              <a:t>Freund / eine Freundin</a:t>
            </a:r>
          </a:p>
          <a:p>
            <a:pPr lvl="1"/>
            <a:r>
              <a:rPr lang="de-DE" dirty="0" smtClean="0"/>
              <a:t>jemand </a:t>
            </a:r>
            <a:r>
              <a:rPr lang="de-DE" dirty="0"/>
              <a:t>erzählt euch etwas Neues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53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Beobachter-Muster</a:t>
            </a:r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/>
              <a:t>Stellt euch vor</a:t>
            </a:r>
            <a:endParaRPr lang="de-DE" dirty="0" smtClean="0"/>
          </a:p>
          <a:p>
            <a:pPr lvl="1"/>
            <a:r>
              <a:rPr lang="de-DE" dirty="0"/>
              <a:t>keine Lust </a:t>
            </a:r>
            <a:r>
              <a:rPr lang="de-DE" dirty="0" smtClean="0"/>
              <a:t>nachzufragen</a:t>
            </a:r>
          </a:p>
          <a:p>
            <a:pPr lvl="1"/>
            <a:r>
              <a:rPr lang="de-DE" dirty="0"/>
              <a:t>beauftragt einen </a:t>
            </a:r>
            <a:r>
              <a:rPr lang="de-DE" dirty="0" smtClean="0"/>
              <a:t>Freund / eine Freundin, </a:t>
            </a:r>
            <a:r>
              <a:rPr lang="de-DE" dirty="0"/>
              <a:t>euch zu </a:t>
            </a:r>
            <a:r>
              <a:rPr lang="de-DE" dirty="0" smtClean="0"/>
              <a:t>informieren</a:t>
            </a:r>
          </a:p>
          <a:p>
            <a:pPr lvl="1"/>
            <a:endParaRPr lang="de-DE" dirty="0"/>
          </a:p>
          <a:p>
            <a:r>
              <a:rPr lang="de-DE" dirty="0"/>
              <a:t>auch genannt </a:t>
            </a:r>
            <a:r>
              <a:rPr lang="de-DE" dirty="0" err="1"/>
              <a:t>publish</a:t>
            </a:r>
            <a:r>
              <a:rPr lang="de-DE" dirty="0"/>
              <a:t> (veröffentlichen)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subscribe</a:t>
            </a:r>
            <a:r>
              <a:rPr lang="de-DE" dirty="0"/>
              <a:t> (abonnieren)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014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Cheat Sheet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Die Details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132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Cheat Sheet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199" y="1600200"/>
            <a:ext cx="8618707" cy="4525963"/>
          </a:xfrm>
        </p:spPr>
        <p:txBody>
          <a:bodyPr/>
          <a:lstStyle/>
          <a:p>
            <a:r>
              <a:rPr lang="de-DE" dirty="0" smtClean="0"/>
              <a:t>Ändern von Programm-Code mit </a:t>
            </a:r>
            <a:r>
              <a:rPr lang="de-DE" dirty="0" err="1" smtClean="0"/>
              <a:t>nano</a:t>
            </a:r>
            <a:endParaRPr lang="de-DE" dirty="0" smtClean="0"/>
          </a:p>
          <a:p>
            <a:pPr lvl="1"/>
            <a:r>
              <a:rPr lang="de-DE" dirty="0" err="1" smtClean="0"/>
              <a:t>nano</a:t>
            </a:r>
            <a:r>
              <a:rPr lang="de-DE" dirty="0" smtClean="0"/>
              <a:t> </a:t>
            </a:r>
            <a:r>
              <a:rPr lang="de-DE" dirty="0"/>
              <a:t>/</a:t>
            </a:r>
            <a:r>
              <a:rPr lang="de-DE" dirty="0" err="1" smtClean="0"/>
              <a:t>home</a:t>
            </a:r>
            <a:r>
              <a:rPr lang="de-DE" dirty="0" smtClean="0"/>
              <a:t>/</a:t>
            </a:r>
            <a:r>
              <a:rPr lang="de-DE" dirty="0" err="1" smtClean="0"/>
              <a:t>pi</a:t>
            </a:r>
            <a:r>
              <a:rPr lang="de-DE" dirty="0" smtClean="0"/>
              <a:t>/</a:t>
            </a:r>
            <a:r>
              <a:rPr lang="de-DE" dirty="0" err="1" smtClean="0"/>
              <a:t>tinkerforge</a:t>
            </a:r>
            <a:r>
              <a:rPr lang="de-DE" dirty="0" smtClean="0"/>
              <a:t>/</a:t>
            </a:r>
            <a:r>
              <a:rPr lang="de-DE" dirty="0" err="1" smtClean="0"/>
              <a:t>src</a:t>
            </a:r>
            <a:r>
              <a:rPr lang="de-DE" dirty="0" smtClean="0"/>
              <a:t>/</a:t>
            </a:r>
            <a:r>
              <a:rPr lang="de-DE" dirty="0" err="1" smtClean="0"/>
              <a:t>main</a:t>
            </a:r>
            <a:r>
              <a:rPr lang="de-DE" dirty="0" smtClean="0"/>
              <a:t>/</a:t>
            </a:r>
            <a:r>
              <a:rPr lang="de-DE" dirty="0" err="1" smtClean="0"/>
              <a:t>java</a:t>
            </a:r>
            <a:r>
              <a:rPr lang="de-DE" dirty="0" smtClean="0"/>
              <a:t>/</a:t>
            </a:r>
            <a:r>
              <a:rPr lang="de-DE" dirty="0" err="1" smtClean="0"/>
              <a:t>org</a:t>
            </a:r>
            <a:r>
              <a:rPr lang="de-DE" dirty="0" smtClean="0"/>
              <a:t>/devoxx4kids/Disztanz.java</a:t>
            </a:r>
          </a:p>
          <a:p>
            <a:r>
              <a:rPr lang="de-DE" dirty="0" smtClean="0"/>
              <a:t>Speichern mit </a:t>
            </a:r>
            <a:r>
              <a:rPr lang="de-DE" dirty="0" err="1" smtClean="0"/>
              <a:t>strg+o</a:t>
            </a:r>
            <a:endParaRPr lang="de-DE" dirty="0" smtClean="0"/>
          </a:p>
          <a:p>
            <a:r>
              <a:rPr lang="de-DE" dirty="0" smtClean="0"/>
              <a:t>Beenden mit </a:t>
            </a:r>
            <a:r>
              <a:rPr lang="de-DE" dirty="0" err="1" smtClean="0"/>
              <a:t>strg+x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/home/pi/Devoxx4Kids/Distanz/build.sh</a:t>
            </a:r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683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Cheat Sheet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Aufbau eines </a:t>
            </a:r>
            <a:r>
              <a:rPr lang="de-DE" dirty="0" err="1" smtClean="0"/>
              <a:t>TinkerForge</a:t>
            </a:r>
            <a:r>
              <a:rPr lang="de-DE" dirty="0" smtClean="0"/>
              <a:t>-Programms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57200" y="2667000"/>
            <a:ext cx="8229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latin typeface="Comic Sans MS" pitchFamily="66" charset="0"/>
              </a:rPr>
              <a:t>public</a:t>
            </a:r>
            <a:r>
              <a:rPr lang="de-DE" dirty="0" smtClean="0">
                <a:latin typeface="Comic Sans MS" pitchFamily="66" charset="0"/>
              </a:rPr>
              <a:t> </a:t>
            </a:r>
            <a:r>
              <a:rPr lang="de-DE" dirty="0" err="1" smtClean="0">
                <a:latin typeface="Comic Sans MS" pitchFamily="66" charset="0"/>
              </a:rPr>
              <a:t>class</a:t>
            </a:r>
            <a:r>
              <a:rPr lang="de-DE" dirty="0" smtClean="0">
                <a:latin typeface="Comic Sans MS" pitchFamily="66" charset="0"/>
              </a:rPr>
              <a:t> </a:t>
            </a:r>
            <a:r>
              <a:rPr lang="de-DE" dirty="0" err="1" smtClean="0">
                <a:latin typeface="Comic Sans MS" pitchFamily="66" charset="0"/>
              </a:rPr>
              <a:t>main</a:t>
            </a:r>
            <a:r>
              <a:rPr lang="de-DE" dirty="0" smtClean="0">
                <a:latin typeface="Comic Sans MS" pitchFamily="66" charset="0"/>
              </a:rPr>
              <a:t> (String </a:t>
            </a:r>
            <a:r>
              <a:rPr lang="de-DE" dirty="0" err="1" smtClean="0">
                <a:latin typeface="Comic Sans MS" pitchFamily="66" charset="0"/>
              </a:rPr>
              <a:t>args</a:t>
            </a:r>
            <a:r>
              <a:rPr lang="de-DE" dirty="0" smtClean="0">
                <a:latin typeface="Comic Sans MS" pitchFamily="66" charset="0"/>
              </a:rPr>
              <a:t>) { … } 	</a:t>
            </a:r>
            <a:r>
              <a:rPr lang="de-DE" dirty="0" smtClean="0">
                <a:latin typeface="Comic Sans MS" pitchFamily="66" charset="0"/>
                <a:sym typeface="Wingdings" pitchFamily="2" charset="2"/>
              </a:rPr>
              <a:t> 	das wird von eurem Computer 											ausgeführt, wenn ihr das 												Programm startet</a:t>
            </a:r>
            <a:endParaRPr lang="de-DE" dirty="0">
              <a:latin typeface="Comic Sans MS" pitchFamily="66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57201" y="3590330"/>
            <a:ext cx="822959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mic Sans MS" pitchFamily="66" charset="0"/>
              </a:rPr>
              <a:t>BrickletReader</a:t>
            </a:r>
            <a:r>
              <a:rPr lang="en-US" dirty="0" smtClean="0">
                <a:latin typeface="Comic Sans MS" pitchFamily="66" charset="0"/>
              </a:rPr>
              <a:t> </a:t>
            </a:r>
            <a:r>
              <a:rPr lang="en-US" dirty="0" err="1" smtClean="0">
                <a:latin typeface="Comic Sans MS" pitchFamily="66" charset="0"/>
              </a:rPr>
              <a:t>brickletReader</a:t>
            </a:r>
            <a:r>
              <a:rPr lang="en-US" dirty="0" smtClean="0">
                <a:latin typeface="Comic Sans MS" pitchFamily="66" charset="0"/>
              </a:rPr>
              <a:t> = new </a:t>
            </a:r>
            <a:r>
              <a:rPr lang="en-US" dirty="0" err="1" smtClean="0">
                <a:latin typeface="Comic Sans MS" pitchFamily="66" charset="0"/>
              </a:rPr>
              <a:t>BrickletReader</a:t>
            </a:r>
            <a:r>
              <a:rPr lang="en-US" dirty="0" smtClean="0">
                <a:latin typeface="Comic Sans MS" pitchFamily="66" charset="0"/>
              </a:rPr>
              <a:t>();</a:t>
            </a:r>
          </a:p>
          <a:p>
            <a:r>
              <a:rPr lang="en-US" dirty="0" err="1" smtClean="0">
                <a:latin typeface="Comic Sans MS" pitchFamily="66" charset="0"/>
              </a:rPr>
              <a:t>brickletReader.readBricklets</a:t>
            </a:r>
            <a:r>
              <a:rPr lang="en-US" dirty="0" smtClean="0">
                <a:latin typeface="Comic Sans MS" pitchFamily="66" charset="0"/>
              </a:rPr>
              <a:t>(HOST, PORT);</a:t>
            </a:r>
          </a:p>
          <a:p>
            <a:r>
              <a:rPr lang="en-US" dirty="0" smtClean="0">
                <a:latin typeface="Comic Sans MS" pitchFamily="66" charset="0"/>
              </a:rPr>
              <a:t>									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	um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eine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Verbindung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zu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den 										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Bauteilen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aufzunehmen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, muss 											man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sie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erst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finden</a:t>
            </a:r>
            <a:endParaRPr lang="de-DE" dirty="0">
              <a:latin typeface="Comic Sans MS" pitchFamily="66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457200" y="5113378"/>
            <a:ext cx="8229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mic Sans MS" pitchFamily="66" charset="0"/>
              </a:rPr>
              <a:t>Bricklet</a:t>
            </a:r>
            <a:r>
              <a:rPr lang="en-US" dirty="0" smtClean="0">
                <a:latin typeface="Comic Sans MS" pitchFamily="66" charset="0"/>
              </a:rPr>
              <a:t> </a:t>
            </a:r>
            <a:r>
              <a:rPr lang="en-US" dirty="0" err="1" smtClean="0">
                <a:latin typeface="Comic Sans MS" pitchFamily="66" charset="0"/>
              </a:rPr>
              <a:t>segmentBricklet</a:t>
            </a:r>
            <a:r>
              <a:rPr lang="en-US" dirty="0" smtClean="0">
                <a:latin typeface="Comic Sans MS" pitchFamily="66" charset="0"/>
              </a:rPr>
              <a:t> = </a:t>
            </a:r>
            <a:r>
              <a:rPr lang="en-US" dirty="0" err="1" smtClean="0">
                <a:latin typeface="Comic Sans MS" pitchFamily="66" charset="0"/>
              </a:rPr>
              <a:t>brickletReader.getBrickletByDeviceId</a:t>
            </a:r>
            <a:r>
              <a:rPr lang="en-US" dirty="0" smtClean="0">
                <a:latin typeface="Comic Sans MS" pitchFamily="66" charset="0"/>
              </a:rPr>
              <a:t>(</a:t>
            </a:r>
            <a:r>
              <a:rPr lang="en-US" dirty="0" err="1" smtClean="0">
                <a:latin typeface="Comic Sans MS" pitchFamily="66" charset="0"/>
              </a:rPr>
              <a:t>BrickletDistanceIR.DEVICE_IDENTIFIER</a:t>
            </a:r>
            <a:r>
              <a:rPr lang="en-US" dirty="0" smtClean="0">
                <a:latin typeface="Comic Sans MS" pitchFamily="66" charset="0"/>
              </a:rPr>
              <a:t>);							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 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hier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identifizieren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ein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IRDistance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							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Bricklet</a:t>
            </a:r>
            <a:endParaRPr lang="de-DE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32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Cheat Sheet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Aufbau eines </a:t>
            </a:r>
            <a:r>
              <a:rPr lang="de-DE" dirty="0" err="1" smtClean="0"/>
              <a:t>TinkerForge</a:t>
            </a:r>
            <a:r>
              <a:rPr lang="de-DE" dirty="0" smtClean="0"/>
              <a:t>-Programms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57200" y="2667000"/>
            <a:ext cx="8229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latin typeface="Comic Sans MS" pitchFamily="66" charset="0"/>
              </a:rPr>
              <a:t>IPConnection</a:t>
            </a:r>
            <a:r>
              <a:rPr lang="de-DE" dirty="0" smtClean="0">
                <a:latin typeface="Comic Sans MS" pitchFamily="66" charset="0"/>
              </a:rPr>
              <a:t> </a:t>
            </a:r>
            <a:r>
              <a:rPr lang="de-DE" dirty="0" err="1" smtClean="0">
                <a:latin typeface="Comic Sans MS" pitchFamily="66" charset="0"/>
              </a:rPr>
              <a:t>ipcon</a:t>
            </a:r>
            <a:r>
              <a:rPr lang="de-DE" dirty="0" smtClean="0">
                <a:latin typeface="Comic Sans MS" pitchFamily="66" charset="0"/>
              </a:rPr>
              <a:t> = </a:t>
            </a:r>
            <a:r>
              <a:rPr lang="de-DE" dirty="0" err="1" smtClean="0">
                <a:latin typeface="Comic Sans MS" pitchFamily="66" charset="0"/>
              </a:rPr>
              <a:t>new</a:t>
            </a:r>
            <a:r>
              <a:rPr lang="de-DE" dirty="0" smtClean="0">
                <a:latin typeface="Comic Sans MS" pitchFamily="66" charset="0"/>
              </a:rPr>
              <a:t> </a:t>
            </a:r>
            <a:r>
              <a:rPr lang="de-DE" dirty="0" err="1" smtClean="0">
                <a:latin typeface="Comic Sans MS" pitchFamily="66" charset="0"/>
              </a:rPr>
              <a:t>IPConnection</a:t>
            </a:r>
            <a:r>
              <a:rPr lang="de-DE" dirty="0" smtClean="0">
                <a:latin typeface="Comic Sans MS" pitchFamily="66" charset="0"/>
              </a:rPr>
              <a:t>(); 	</a:t>
            </a:r>
            <a:r>
              <a:rPr lang="de-DE" dirty="0" smtClean="0">
                <a:latin typeface="Comic Sans MS" pitchFamily="66" charset="0"/>
                <a:sym typeface="Wingdings" pitchFamily="2" charset="2"/>
              </a:rPr>
              <a:t> 	um mit den </a:t>
            </a:r>
            <a:r>
              <a:rPr lang="de-DE" dirty="0" err="1" smtClean="0">
                <a:latin typeface="Comic Sans MS" pitchFamily="66" charset="0"/>
                <a:sym typeface="Wingdings" pitchFamily="2" charset="2"/>
              </a:rPr>
              <a:t>Bricklets</a:t>
            </a:r>
            <a:r>
              <a:rPr lang="de-DE" dirty="0" smtClean="0">
                <a:latin typeface="Comic Sans MS" pitchFamily="66" charset="0"/>
                <a:sym typeface="Wingdings" pitchFamily="2" charset="2"/>
              </a:rPr>
              <a:t> zu												reden, bauen wir eine 												Verbindung auf</a:t>
            </a:r>
            <a:endParaRPr lang="de-DE" dirty="0">
              <a:latin typeface="Comic Sans MS" pitchFamily="66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57201" y="3590330"/>
            <a:ext cx="8229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mic Sans MS" pitchFamily="66" charset="0"/>
              </a:rPr>
              <a:t>BrickletDistanceIR</a:t>
            </a:r>
            <a:r>
              <a:rPr lang="en-US" dirty="0" smtClean="0">
                <a:latin typeface="Comic Sans MS" pitchFamily="66" charset="0"/>
              </a:rPr>
              <a:t> dir = new </a:t>
            </a:r>
            <a:r>
              <a:rPr lang="en-US" dirty="0" err="1" smtClean="0">
                <a:latin typeface="Comic Sans MS" pitchFamily="66" charset="0"/>
              </a:rPr>
              <a:t>BrickletDistanceIR</a:t>
            </a:r>
            <a:r>
              <a:rPr lang="en-US" dirty="0" smtClean="0">
                <a:latin typeface="Comic Sans MS" pitchFamily="66" charset="0"/>
              </a:rPr>
              <a:t>(</a:t>
            </a:r>
            <a:r>
              <a:rPr lang="en-US" dirty="0" err="1" smtClean="0">
                <a:latin typeface="Comic Sans MS" pitchFamily="66" charset="0"/>
              </a:rPr>
              <a:t>segmentBricklet.getUid</a:t>
            </a:r>
            <a:r>
              <a:rPr lang="en-US" dirty="0" smtClean="0">
                <a:latin typeface="Comic Sans MS" pitchFamily="66" charset="0"/>
              </a:rPr>
              <a:t>(), </a:t>
            </a:r>
            <a:r>
              <a:rPr lang="en-US" dirty="0" err="1" smtClean="0">
                <a:latin typeface="Comic Sans MS" pitchFamily="66" charset="0"/>
              </a:rPr>
              <a:t>ipcon</a:t>
            </a:r>
            <a:r>
              <a:rPr lang="en-US" dirty="0" smtClean="0">
                <a:latin typeface="Comic Sans MS" pitchFamily="66" charset="0"/>
              </a:rPr>
              <a:t>); 									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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hier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bauen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wir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uns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einen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											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Stellvertreter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im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Quellcode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										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für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unser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Bricklet</a:t>
            </a:r>
            <a:endParaRPr lang="de-DE" dirty="0">
              <a:latin typeface="Comic Sans MS" pitchFamily="66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457200" y="5113378"/>
            <a:ext cx="8229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mic Sans MS" pitchFamily="66" charset="0"/>
              </a:rPr>
              <a:t>ipcon.connect</a:t>
            </a:r>
            <a:r>
              <a:rPr lang="en-US" dirty="0" smtClean="0">
                <a:latin typeface="Comic Sans MS" pitchFamily="66" charset="0"/>
              </a:rPr>
              <a:t>(HOST, PORT); 				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 	und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jetzt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endlich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bauen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wir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											die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Verbindung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zu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unserer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										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Schaltung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auf</a:t>
            </a:r>
            <a:endParaRPr lang="de-DE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64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Cheat Sheet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Aufbau eines </a:t>
            </a:r>
            <a:r>
              <a:rPr lang="de-DE" dirty="0" err="1" smtClean="0"/>
              <a:t>TinkerForge</a:t>
            </a:r>
            <a:r>
              <a:rPr lang="de-DE" dirty="0" smtClean="0"/>
              <a:t>-Programms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57200" y="2667000"/>
            <a:ext cx="8229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>
                <a:latin typeface="Comic Sans MS" pitchFamily="66" charset="0"/>
              </a:rPr>
              <a:t>dir.setDistanceCallbackPeriod</a:t>
            </a:r>
            <a:r>
              <a:rPr lang="de-DE" dirty="0" smtClean="0">
                <a:latin typeface="Comic Sans MS" pitchFamily="66" charset="0"/>
              </a:rPr>
              <a:t>(1000);	</a:t>
            </a:r>
            <a:r>
              <a:rPr lang="de-DE" dirty="0" smtClean="0">
                <a:latin typeface="Comic Sans MS" pitchFamily="66" charset="0"/>
                <a:sym typeface="Wingdings" pitchFamily="2" charset="2"/>
              </a:rPr>
              <a:t> 	hier sagen wir, dass wir												einmal pro Sekunde 													benachrichtigt werden wollen</a:t>
            </a:r>
            <a:endParaRPr lang="de-DE" dirty="0">
              <a:latin typeface="Comic Sans MS" pitchFamily="66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57201" y="3590330"/>
            <a:ext cx="822959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mic Sans MS" pitchFamily="66" charset="0"/>
              </a:rPr>
              <a:t>dir.addDistanceListener</a:t>
            </a:r>
            <a:r>
              <a:rPr lang="en-US" dirty="0" smtClean="0">
                <a:latin typeface="Comic Sans MS" pitchFamily="66" charset="0"/>
              </a:rPr>
              <a:t>(new </a:t>
            </a:r>
            <a:r>
              <a:rPr lang="en-US" dirty="0" err="1" smtClean="0">
                <a:latin typeface="Comic Sans MS" pitchFamily="66" charset="0"/>
              </a:rPr>
              <a:t>BrickletDistanceIR.DistanceListener</a:t>
            </a:r>
            <a:r>
              <a:rPr lang="en-US" dirty="0" smtClean="0">
                <a:latin typeface="Comic Sans MS" pitchFamily="66" charset="0"/>
              </a:rPr>
              <a:t>() {</a:t>
            </a:r>
          </a:p>
          <a:p>
            <a:r>
              <a:rPr lang="en-US" dirty="0" smtClean="0">
                <a:latin typeface="Comic Sans MS" pitchFamily="66" charset="0"/>
              </a:rPr>
              <a:t>            @Override</a:t>
            </a:r>
          </a:p>
          <a:p>
            <a:r>
              <a:rPr lang="en-US" dirty="0" smtClean="0">
                <a:latin typeface="Comic Sans MS" pitchFamily="66" charset="0"/>
              </a:rPr>
              <a:t>            public void distance(</a:t>
            </a:r>
            <a:r>
              <a:rPr lang="en-US" dirty="0" err="1" smtClean="0">
                <a:latin typeface="Comic Sans MS" pitchFamily="66" charset="0"/>
              </a:rPr>
              <a:t>int</a:t>
            </a:r>
            <a:r>
              <a:rPr lang="en-US" dirty="0" smtClean="0">
                <a:latin typeface="Comic Sans MS" pitchFamily="66" charset="0"/>
              </a:rPr>
              <a:t> distance) {</a:t>
            </a:r>
          </a:p>
          <a:p>
            <a:r>
              <a:rPr lang="en-US" dirty="0" smtClean="0">
                <a:latin typeface="Comic Sans MS" pitchFamily="66" charset="0"/>
              </a:rPr>
              <a:t>                </a:t>
            </a:r>
            <a:r>
              <a:rPr lang="en-US" dirty="0" err="1" smtClean="0">
                <a:latin typeface="Comic Sans MS" pitchFamily="66" charset="0"/>
              </a:rPr>
              <a:t>System.out.println</a:t>
            </a:r>
            <a:r>
              <a:rPr lang="en-US" dirty="0" smtClean="0">
                <a:latin typeface="Comic Sans MS" pitchFamily="66" charset="0"/>
              </a:rPr>
              <a:t>("</a:t>
            </a:r>
            <a:r>
              <a:rPr lang="en-US" dirty="0" err="1" smtClean="0">
                <a:latin typeface="Comic Sans MS" pitchFamily="66" charset="0"/>
              </a:rPr>
              <a:t>Neuer</a:t>
            </a:r>
            <a:r>
              <a:rPr lang="en-US" dirty="0" smtClean="0">
                <a:latin typeface="Comic Sans MS" pitchFamily="66" charset="0"/>
              </a:rPr>
              <a:t> Wert: " + (distance / 10) + " cm");</a:t>
            </a:r>
          </a:p>
          <a:p>
            <a:r>
              <a:rPr lang="en-US" dirty="0" smtClean="0">
                <a:latin typeface="Comic Sans MS" pitchFamily="66" charset="0"/>
              </a:rPr>
              <a:t>            }</a:t>
            </a:r>
          </a:p>
          <a:p>
            <a:r>
              <a:rPr lang="en-US" dirty="0" smtClean="0">
                <a:latin typeface="Comic Sans MS" pitchFamily="66" charset="0"/>
              </a:rPr>
              <a:t>        });</a:t>
            </a:r>
          </a:p>
          <a:p>
            <a:r>
              <a:rPr lang="en-US" dirty="0" smtClean="0">
                <a:latin typeface="Comic Sans MS" pitchFamily="66" charset="0"/>
                <a:sym typeface="Wingdings" pitchFamily="2" charset="2"/>
              </a:rPr>
              <a:t>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Ui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, das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ist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aber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viel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…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hier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ist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nur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der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mittlere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Teil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unter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dem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“@Override”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wichtig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,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hier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beschreibt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ihr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, was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getan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werden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soll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,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wenn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ihr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benachrichtigt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werdet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. </a:t>
            </a:r>
            <a:endParaRPr lang="de-DE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123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Cheat Sheet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Aufbau eines </a:t>
            </a:r>
            <a:r>
              <a:rPr lang="de-DE" dirty="0" err="1" smtClean="0"/>
              <a:t>TinkerForge</a:t>
            </a:r>
            <a:r>
              <a:rPr lang="de-DE" dirty="0" smtClean="0"/>
              <a:t>-Programms</a:t>
            </a:r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feld 7"/>
          <p:cNvSpPr txBox="1"/>
          <p:nvPr/>
        </p:nvSpPr>
        <p:spPr>
          <a:xfrm>
            <a:off x="457200" y="2667000"/>
            <a:ext cx="8229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mic Sans MS" pitchFamily="66" charset="0"/>
              </a:rPr>
              <a:t>System.out.println</a:t>
            </a:r>
            <a:r>
              <a:rPr lang="en-US" dirty="0" smtClean="0">
                <a:latin typeface="Comic Sans MS" pitchFamily="66" charset="0"/>
              </a:rPr>
              <a:t>("Press key to exit"); </a:t>
            </a:r>
            <a:r>
              <a:rPr lang="de-DE" dirty="0" smtClean="0">
                <a:latin typeface="Comic Sans MS" pitchFamily="66" charset="0"/>
              </a:rPr>
              <a:t>	</a:t>
            </a:r>
            <a:r>
              <a:rPr lang="de-DE" dirty="0" smtClean="0">
                <a:latin typeface="Comic Sans MS" pitchFamily="66" charset="0"/>
                <a:sym typeface="Wingdings" pitchFamily="2" charset="2"/>
              </a:rPr>
              <a:t> 	Hier wird der Text													zwischen den </a:t>
            </a:r>
            <a:r>
              <a:rPr lang="en-US" dirty="0" smtClean="0">
                <a:latin typeface="Comic Sans MS" pitchFamily="66" charset="0"/>
              </a:rPr>
              <a:t>“ "</a:t>
            </a:r>
            <a:r>
              <a:rPr lang="de-DE" dirty="0" smtClean="0">
                <a:latin typeface="Comic Sans MS" pitchFamily="66" charset="0"/>
                <a:sym typeface="Wingdings" pitchFamily="2" charset="2"/>
              </a:rPr>
              <a:t> ausgegeben</a:t>
            </a:r>
            <a:endParaRPr lang="de-DE" dirty="0">
              <a:latin typeface="Comic Sans MS" pitchFamily="66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457201" y="3590330"/>
            <a:ext cx="8229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mic Sans MS" pitchFamily="66" charset="0"/>
              </a:rPr>
              <a:t>System.in.read</a:t>
            </a:r>
            <a:r>
              <a:rPr lang="en-US" dirty="0" smtClean="0">
                <a:latin typeface="Comic Sans MS" pitchFamily="66" charset="0"/>
              </a:rPr>
              <a:t>();							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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hier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wartet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euer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Programm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											so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lange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,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bis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ihr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eine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Taste 										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drückt</a:t>
            </a:r>
            <a:endParaRPr lang="de-DE" dirty="0">
              <a:latin typeface="Comic Sans MS" pitchFamily="66" charset="0"/>
            </a:endParaRPr>
          </a:p>
        </p:txBody>
      </p:sp>
      <p:sp>
        <p:nvSpPr>
          <p:cNvPr id="12" name="Textfeld 11"/>
          <p:cNvSpPr txBox="1"/>
          <p:nvPr/>
        </p:nvSpPr>
        <p:spPr>
          <a:xfrm>
            <a:off x="457200" y="5113378"/>
            <a:ext cx="8229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mic Sans MS" pitchFamily="66" charset="0"/>
              </a:rPr>
              <a:t>ipcon.disconnect</a:t>
            </a:r>
            <a:r>
              <a:rPr lang="en-US" dirty="0" smtClean="0">
                <a:latin typeface="Comic Sans MS" pitchFamily="66" charset="0"/>
              </a:rPr>
              <a:t>(); 						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 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damit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beendet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ihr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die 											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Verbindung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zu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eurem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											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MasterBrick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und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beendet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												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damit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alles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 </a:t>
            </a:r>
            <a:r>
              <a:rPr lang="en-US" dirty="0" err="1" smtClean="0">
                <a:latin typeface="Comic Sans MS" pitchFamily="66" charset="0"/>
                <a:sym typeface="Wingdings" pitchFamily="2" charset="2"/>
              </a:rPr>
              <a:t>Weitere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….</a:t>
            </a:r>
            <a:endParaRPr lang="de-DE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44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Cheat Sheet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Hilfe für später</a:t>
            </a:r>
          </a:p>
          <a:p>
            <a:pPr lvl="1"/>
            <a:r>
              <a:rPr lang="de-DE" dirty="0" smtClean="0"/>
              <a:t>Infos und Beispiele zu allen Bausteinen von </a:t>
            </a:r>
            <a:r>
              <a:rPr lang="de-DE" dirty="0" err="1" smtClean="0"/>
              <a:t>Tinkerforge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feld 8"/>
          <p:cNvSpPr txBox="1"/>
          <p:nvPr/>
        </p:nvSpPr>
        <p:spPr>
          <a:xfrm>
            <a:off x="457200" y="3771027"/>
            <a:ext cx="822959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latin typeface="Comic Sans MS" pitchFamily="66" charset="0"/>
              </a:rPr>
              <a:t>z.B</a:t>
            </a:r>
            <a:r>
              <a:rPr lang="en-US" dirty="0" smtClean="0">
                <a:latin typeface="Comic Sans MS" pitchFamily="66" charset="0"/>
              </a:rPr>
              <a:t>.  Distance IR </a:t>
            </a:r>
            <a:r>
              <a:rPr lang="en-US" dirty="0" err="1" smtClean="0">
                <a:latin typeface="Comic Sans MS" pitchFamily="66" charset="0"/>
              </a:rPr>
              <a:t>Bricklet</a:t>
            </a:r>
            <a:endParaRPr lang="en-US" dirty="0" smtClean="0">
              <a:latin typeface="Comic Sans MS" pitchFamily="66" charset="0"/>
            </a:endParaRPr>
          </a:p>
          <a:p>
            <a:r>
              <a:rPr lang="en-US" sz="1400" dirty="0" smtClean="0">
                <a:latin typeface="Comic Sans MS" pitchFamily="66" charset="0"/>
                <a:hlinkClick r:id="rId2"/>
              </a:rPr>
              <a:t>http://www.tinkerforge.com/de/doc/Software/Bricklets/DistanceIR_Bricklet_Java.html</a:t>
            </a:r>
            <a:endParaRPr lang="en-US" sz="1400" dirty="0" smtClean="0">
              <a:latin typeface="Comic Sans MS" pitchFamily="66" charset="0"/>
            </a:endParaRPr>
          </a:p>
          <a:p>
            <a:endParaRPr lang="en-US" sz="1400" dirty="0" smtClean="0">
              <a:latin typeface="Comic Sans MS" pitchFamily="66" charset="0"/>
            </a:endParaRPr>
          </a:p>
          <a:p>
            <a:r>
              <a:rPr lang="en-US" dirty="0">
                <a:latin typeface="Comic Sans MS" pitchFamily="66" charset="0"/>
              </a:rPr>
              <a:t>O</a:t>
            </a:r>
            <a:r>
              <a:rPr lang="en-US" dirty="0" smtClean="0">
                <a:latin typeface="Comic Sans MS" pitchFamily="66" charset="0"/>
              </a:rPr>
              <a:t>der </a:t>
            </a:r>
            <a:r>
              <a:rPr lang="en-US" dirty="0" err="1" smtClean="0">
                <a:latin typeface="Comic Sans MS" pitchFamily="66" charset="0"/>
              </a:rPr>
              <a:t>Piezo</a:t>
            </a:r>
            <a:r>
              <a:rPr lang="en-US" dirty="0" smtClean="0">
                <a:latin typeface="Comic Sans MS" pitchFamily="66" charset="0"/>
              </a:rPr>
              <a:t> Speaker </a:t>
            </a:r>
            <a:r>
              <a:rPr lang="en-US" dirty="0" err="1" smtClean="0">
                <a:latin typeface="Comic Sans MS" pitchFamily="66" charset="0"/>
              </a:rPr>
              <a:t>Bricklet</a:t>
            </a:r>
            <a:endParaRPr lang="en-US" dirty="0" smtClean="0">
              <a:latin typeface="Comic Sans MS" pitchFamily="66" charset="0"/>
            </a:endParaRPr>
          </a:p>
          <a:p>
            <a:r>
              <a:rPr lang="en-US" sz="1400" dirty="0" smtClean="0">
                <a:latin typeface="Comic Sans MS" pitchFamily="66" charset="0"/>
                <a:hlinkClick r:id="rId3"/>
              </a:rPr>
              <a:t>http://www.tinkerforge.com/de/doc/Software/Bricklets/PiezoSpeaker_Bricklet_Java.html</a:t>
            </a:r>
            <a:endParaRPr lang="en-US" sz="1400" dirty="0" smtClean="0">
              <a:latin typeface="Comic Sans MS" pitchFamily="66" charset="0"/>
            </a:endParaRPr>
          </a:p>
          <a:p>
            <a:endParaRPr lang="en-US" sz="1400" dirty="0" smtClean="0">
              <a:latin typeface="Comic Sans MS" pitchFamily="66" charset="0"/>
            </a:endParaRPr>
          </a:p>
          <a:p>
            <a:r>
              <a:rPr lang="en-US" dirty="0" err="1" smtClean="0">
                <a:latin typeface="Comic Sans MS" pitchFamily="66" charset="0"/>
              </a:rPr>
              <a:t>Eine</a:t>
            </a:r>
            <a:r>
              <a:rPr lang="en-US" dirty="0" smtClean="0">
                <a:latin typeface="Comic Sans MS" pitchFamily="66" charset="0"/>
              </a:rPr>
              <a:t> </a:t>
            </a:r>
            <a:r>
              <a:rPr lang="en-US" dirty="0" err="1" smtClean="0">
                <a:latin typeface="Comic Sans MS" pitchFamily="66" charset="0"/>
              </a:rPr>
              <a:t>Übersicht</a:t>
            </a:r>
            <a:r>
              <a:rPr lang="en-US" dirty="0" smtClean="0">
                <a:latin typeface="Comic Sans MS" pitchFamily="66" charset="0"/>
              </a:rPr>
              <a:t> </a:t>
            </a:r>
            <a:r>
              <a:rPr lang="en-US" dirty="0" err="1" smtClean="0">
                <a:latin typeface="Comic Sans MS" pitchFamily="66" charset="0"/>
              </a:rPr>
              <a:t>aller</a:t>
            </a:r>
            <a:r>
              <a:rPr lang="en-US" dirty="0" smtClean="0">
                <a:latin typeface="Comic Sans MS" pitchFamily="66" charset="0"/>
              </a:rPr>
              <a:t> </a:t>
            </a:r>
            <a:r>
              <a:rPr lang="en-US" dirty="0" err="1" smtClean="0">
                <a:latin typeface="Comic Sans MS" pitchFamily="66" charset="0"/>
              </a:rPr>
              <a:t>Bausteine</a:t>
            </a:r>
            <a:endParaRPr lang="en-US" sz="1400" dirty="0" smtClean="0">
              <a:latin typeface="Comic Sans MS" pitchFamily="66" charset="0"/>
            </a:endParaRPr>
          </a:p>
          <a:p>
            <a:r>
              <a:rPr lang="en-US" sz="1400" dirty="0" smtClean="0">
                <a:latin typeface="Comic Sans MS" pitchFamily="66" charset="0"/>
                <a:hlinkClick r:id="rId4"/>
              </a:rPr>
              <a:t>http://www.tinkerforge.com/de/doc/index.html#/software-java-open</a:t>
            </a:r>
            <a:endParaRPr lang="en-US" sz="1400" dirty="0" smtClean="0">
              <a:latin typeface="Comic Sans MS" pitchFamily="66" charset="0"/>
            </a:endParaRPr>
          </a:p>
          <a:p>
            <a:endParaRPr lang="en-US" dirty="0" err="1" smtClean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791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Ihr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Wie alt seid ihr?</a:t>
            </a:r>
          </a:p>
          <a:p>
            <a:pPr lvl="1"/>
            <a:r>
              <a:rPr lang="de-DE" dirty="0" smtClean="0"/>
              <a:t>10-11</a:t>
            </a:r>
          </a:p>
          <a:p>
            <a:pPr lvl="1"/>
            <a:r>
              <a:rPr lang="de-DE" dirty="0" smtClean="0"/>
              <a:t>12-13</a:t>
            </a:r>
          </a:p>
          <a:p>
            <a:pPr lvl="1"/>
            <a:r>
              <a:rPr lang="de-DE" dirty="0" smtClean="0"/>
              <a:t>13-15</a:t>
            </a:r>
          </a:p>
          <a:p>
            <a:pPr lvl="1"/>
            <a:endParaRPr lang="de-DE" dirty="0"/>
          </a:p>
          <a:p>
            <a:r>
              <a:rPr lang="de-DE" dirty="0" smtClean="0"/>
              <a:t>Welche Erfahrung habt ihr?</a:t>
            </a:r>
          </a:p>
          <a:p>
            <a:r>
              <a:rPr lang="de-DE" dirty="0" smtClean="0"/>
              <a:t>Was fasziniert euch?</a:t>
            </a:r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506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Spielregeln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idx="1"/>
          </p:nvPr>
        </p:nvSpPr>
        <p:spPr>
          <a:xfrm>
            <a:off x="457200" y="1600200"/>
            <a:ext cx="8570068" cy="4525963"/>
          </a:xfrm>
        </p:spPr>
        <p:txBody>
          <a:bodyPr/>
          <a:lstStyle/>
          <a:p>
            <a:r>
              <a:rPr lang="de-DE" dirty="0" smtClean="0"/>
              <a:t>Fragen könnt ihr jederzeit stellen</a:t>
            </a:r>
          </a:p>
          <a:p>
            <a:pPr lvl="1"/>
            <a:r>
              <a:rPr lang="de-DE" dirty="0" smtClean="0"/>
              <a:t>meldet euch bitte</a:t>
            </a:r>
          </a:p>
          <a:p>
            <a:endParaRPr lang="de-DE" dirty="0"/>
          </a:p>
          <a:p>
            <a:r>
              <a:rPr lang="de-DE" dirty="0" smtClean="0"/>
              <a:t>Vorsicht mit der Elektronik</a:t>
            </a:r>
          </a:p>
          <a:p>
            <a:pPr lvl="1"/>
            <a:r>
              <a:rPr lang="de-DE" dirty="0" smtClean="0"/>
              <a:t>Strom beachten</a:t>
            </a:r>
          </a:p>
          <a:p>
            <a:pPr marL="0" indent="0">
              <a:buNone/>
            </a:pPr>
            <a:endParaRPr lang="de-DE" dirty="0" smtClean="0"/>
          </a:p>
          <a:p>
            <a:r>
              <a:rPr lang="de-DE" dirty="0" smtClean="0"/>
              <a:t>Spaß soll es machen </a:t>
            </a:r>
            <a:r>
              <a:rPr lang="de-DE" dirty="0" smtClean="0">
                <a:sym typeface="Wingdings" pitchFamily="2" charset="2"/>
              </a:rPr>
              <a:t>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44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Tinkerforge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Wie es grundsätzlich funktioniert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5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Tinkerforge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 smtClean="0"/>
              <a:t>Ähnlich wie Lego</a:t>
            </a:r>
          </a:p>
          <a:p>
            <a:pPr lvl="1"/>
            <a:r>
              <a:rPr lang="de-DE" dirty="0" err="1" smtClean="0"/>
              <a:t>Masterbrick</a:t>
            </a:r>
            <a:r>
              <a:rPr lang="de-DE" dirty="0" smtClean="0"/>
              <a:t> (Herz)</a:t>
            </a:r>
          </a:p>
          <a:p>
            <a:pPr lvl="1"/>
            <a:r>
              <a:rPr lang="de-DE" dirty="0" smtClean="0"/>
              <a:t>Sensoren (Ohren, Augen, Fühler)</a:t>
            </a:r>
          </a:p>
          <a:p>
            <a:pPr lvl="2"/>
            <a:r>
              <a:rPr lang="de-DE" dirty="0" smtClean="0"/>
              <a:t>Thermometer, Distanzsensor, Strommessgerät</a:t>
            </a:r>
          </a:p>
          <a:p>
            <a:pPr lvl="1"/>
            <a:r>
              <a:rPr lang="de-DE" dirty="0" err="1" smtClean="0"/>
              <a:t>Aktoren</a:t>
            </a:r>
            <a:r>
              <a:rPr lang="de-DE" dirty="0" smtClean="0"/>
              <a:t> (Arme und Beine)</a:t>
            </a:r>
          </a:p>
          <a:p>
            <a:pPr lvl="2"/>
            <a:r>
              <a:rPr lang="de-DE" dirty="0" smtClean="0"/>
              <a:t>Motor</a:t>
            </a:r>
          </a:p>
          <a:p>
            <a:pPr lvl="1"/>
            <a:r>
              <a:rPr lang="de-DE" dirty="0" smtClean="0"/>
              <a:t>Ausgabegeräte</a:t>
            </a:r>
          </a:p>
          <a:p>
            <a:pPr lvl="2"/>
            <a:r>
              <a:rPr lang="de-DE" dirty="0" smtClean="0"/>
              <a:t>7-Segementanzeige, LEDs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378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Tinkerforge</a:t>
            </a:r>
            <a:endParaRPr lang="de-DE" dirty="0"/>
          </a:p>
        </p:txBody>
      </p:sp>
      <p:sp>
        <p:nvSpPr>
          <p:cNvPr id="11" name="Inhaltsplatzhalter 10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1249362"/>
          </a:xfrm>
        </p:spPr>
        <p:txBody>
          <a:bodyPr/>
          <a:lstStyle/>
          <a:p>
            <a:endParaRPr lang="de-DE" dirty="0" smtClean="0"/>
          </a:p>
          <a:p>
            <a:r>
              <a:rPr lang="de-DE" dirty="0" smtClean="0"/>
              <a:t>Der </a:t>
            </a:r>
            <a:r>
              <a:rPr lang="de-DE" dirty="0" err="1" smtClean="0"/>
              <a:t>MasterBrick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C:\Users\koebis\Downloads\IMG_20140924_202625.jpg"/>
          <p:cNvPicPr>
            <a:picLocks noChangeAspect="1" noChangeArrowheads="1"/>
          </p:cNvPicPr>
          <p:nvPr/>
        </p:nvPicPr>
        <p:blipFill>
          <a:blip r:embed="rId2">
            <a:lum contrast="30000"/>
          </a:blip>
          <a:srcRect l="17443" t="17702" r="13650" b="16296"/>
          <a:stretch>
            <a:fillRect/>
          </a:stretch>
        </p:blipFill>
        <p:spPr bwMode="auto">
          <a:xfrm>
            <a:off x="2231570" y="2667000"/>
            <a:ext cx="4561115" cy="32766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9318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Tinkerforge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r>
              <a:rPr lang="de-DE" dirty="0"/>
              <a:t>Stromversorgung durch </a:t>
            </a:r>
            <a:r>
              <a:rPr lang="de-DE" dirty="0" smtClean="0"/>
              <a:t>USB</a:t>
            </a:r>
          </a:p>
          <a:p>
            <a:r>
              <a:rPr lang="de-DE" dirty="0" smtClean="0"/>
              <a:t>Steuerprogramme</a:t>
            </a:r>
          </a:p>
          <a:p>
            <a:pPr lvl="1"/>
            <a:r>
              <a:rPr lang="de-DE" dirty="0"/>
              <a:t>am PC entwickelt (Java</a:t>
            </a:r>
            <a:r>
              <a:rPr lang="de-DE" dirty="0" smtClean="0"/>
              <a:t>)</a:t>
            </a:r>
          </a:p>
          <a:p>
            <a:pPr lvl="1"/>
            <a:r>
              <a:rPr lang="de-DE" dirty="0"/>
              <a:t>mit USB übertragen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0001A9-357E-7541-840E-1F18FD9D64C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25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568</Words>
  <Application>Microsoft Office PowerPoint</Application>
  <PresentationFormat>Bildschirmpräsentation (4:3)</PresentationFormat>
  <Paragraphs>240</Paragraphs>
  <Slides>38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39" baseType="lpstr">
      <vt:lpstr>Office Theme</vt:lpstr>
      <vt:lpstr>Tinkerforge</vt:lpstr>
      <vt:lpstr>Vorstellung</vt:lpstr>
      <vt:lpstr>Wir</vt:lpstr>
      <vt:lpstr>Ihr</vt:lpstr>
      <vt:lpstr>Spielregeln</vt:lpstr>
      <vt:lpstr>Tinkerforge</vt:lpstr>
      <vt:lpstr>Tinkerforge</vt:lpstr>
      <vt:lpstr>Tinkerforge</vt:lpstr>
      <vt:lpstr>Tinkerforge</vt:lpstr>
      <vt:lpstr>Tinkerforge</vt:lpstr>
      <vt:lpstr>Tinkerforge</vt:lpstr>
      <vt:lpstr>Strom selbstgemacht</vt:lpstr>
      <vt:lpstr>Strom selbstgemacht</vt:lpstr>
      <vt:lpstr>Strom selbstgemacht</vt:lpstr>
      <vt:lpstr>Strom selbstgemacht</vt:lpstr>
      <vt:lpstr>Strom selbstgemacht</vt:lpstr>
      <vt:lpstr>Strom selbstgemacht</vt:lpstr>
      <vt:lpstr>Strom selbstgemacht</vt:lpstr>
      <vt:lpstr>Strom selbstgemacht</vt:lpstr>
      <vt:lpstr>PowerPoint-Präsentation</vt:lpstr>
      <vt:lpstr>Zum Abschluss</vt:lpstr>
      <vt:lpstr>Perspektive: SoftwareentwicklerIn</vt:lpstr>
      <vt:lpstr>Bauteile für zu Hause</vt:lpstr>
      <vt:lpstr>Fragerunde</vt:lpstr>
      <vt:lpstr>Das Internet der Dinge</vt:lpstr>
      <vt:lpstr>Das Internet der Dinge</vt:lpstr>
      <vt:lpstr>Das Internet der Dinge</vt:lpstr>
      <vt:lpstr>Cheat Sheet</vt:lpstr>
      <vt:lpstr>Cheat Sheet</vt:lpstr>
      <vt:lpstr>Das Beobachter-Muster</vt:lpstr>
      <vt:lpstr>Das Beobachter-Muster</vt:lpstr>
      <vt:lpstr>Cheat Sheet</vt:lpstr>
      <vt:lpstr>Cheat Sheet</vt:lpstr>
      <vt:lpstr>Cheat Sheet</vt:lpstr>
      <vt:lpstr>Cheat Sheet</vt:lpstr>
      <vt:lpstr>Cheat Sheet</vt:lpstr>
      <vt:lpstr>Cheat Sheet</vt:lpstr>
      <vt:lpstr>Cheat Sheet</vt:lpstr>
    </vt:vector>
  </TitlesOfParts>
  <Manager/>
  <Company>www.devoxx4kids.com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Daniel De Luca</dc:creator>
  <cp:keywords/>
  <dc:description/>
  <cp:lastModifiedBy>ich</cp:lastModifiedBy>
  <cp:revision>104</cp:revision>
  <dcterms:created xsi:type="dcterms:W3CDTF">2012-11-17T11:43:16Z</dcterms:created>
  <dcterms:modified xsi:type="dcterms:W3CDTF">2015-10-19T21:35:52Z</dcterms:modified>
  <cp:category/>
</cp:coreProperties>
</file>

<file path=docProps/thumbnail.jpeg>
</file>